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Poppins"/>
      <p:regular r:id="rId27"/>
      <p:bold r:id="rId28"/>
      <p:italic r:id="rId29"/>
      <p:boldItalic r:id="rId30"/>
    </p:embeddedFont>
    <p:embeddedFont>
      <p:font typeface="Poppins Light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872F2F9-519B-4350-A448-658FC545E75A}">
  <a:tblStyle styleId="{7872F2F9-519B-4350-A448-658FC545E7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Light-regular.fnt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6.xml"/><Relationship Id="rId33" Type="http://schemas.openxmlformats.org/officeDocument/2006/relationships/font" Target="fonts/PoppinsLight-italic.fntdata"/><Relationship Id="rId10" Type="http://schemas.openxmlformats.org/officeDocument/2006/relationships/slide" Target="slides/slide5.xml"/><Relationship Id="rId32" Type="http://schemas.openxmlformats.org/officeDocument/2006/relationships/font" Target="fonts/PoppinsLigh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PoppinsLight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3b0880023e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3b0880023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3a4d35dbc3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3a4d35db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b0880023e_2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3b0880023e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b0880023e_2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b0880023e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a2f41ff63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3a2f41ff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3b0880023e_2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3b0880023e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61e22a1f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61e22a1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81150" y="1759800"/>
            <a:ext cx="4371926" cy="321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696425"/>
            <a:ext cx="5391000" cy="293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30275" y="2032125"/>
            <a:ext cx="3761325" cy="295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41170" y="2518284"/>
            <a:ext cx="3450425" cy="24728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no illustration">
  <p:cSld name="BLANK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50275" y="2175625"/>
            <a:ext cx="3879000" cy="287046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1811950"/>
            <a:ext cx="4973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3144850"/>
            <a:ext cx="24936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74072" y="2340786"/>
            <a:ext cx="3879000" cy="262908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962850" y="919975"/>
            <a:ext cx="4469100" cy="334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3200"/>
              <a:buChar char="●"/>
              <a:defRPr sz="3200">
                <a:solidFill>
                  <a:schemeClr val="accent5"/>
                </a:solidFill>
              </a:defRPr>
            </a:lvl1pPr>
            <a:lvl2pPr indent="-431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>
                <a:solidFill>
                  <a:schemeClr val="accent5"/>
                </a:solidFill>
              </a:defRPr>
            </a:lvl2pPr>
            <a:lvl3pPr indent="-431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Char char="■"/>
              <a:defRPr sz="3200">
                <a:solidFill>
                  <a:schemeClr val="accent5"/>
                </a:solidFill>
              </a:defRPr>
            </a:lvl3pPr>
            <a:lvl4pPr indent="-431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Char char="●"/>
              <a:defRPr sz="3200">
                <a:solidFill>
                  <a:schemeClr val="accent5"/>
                </a:solidFill>
              </a:defRPr>
            </a:lvl4pPr>
            <a:lvl5pPr indent="-431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Char char="○"/>
              <a:defRPr sz="3200">
                <a:solidFill>
                  <a:schemeClr val="accent5"/>
                </a:solidFill>
              </a:defRPr>
            </a:lvl5pPr>
            <a:lvl6pPr indent="-431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Char char="■"/>
              <a:defRPr sz="3200">
                <a:solidFill>
                  <a:schemeClr val="accent5"/>
                </a:solidFill>
              </a:defRPr>
            </a:lvl6pPr>
            <a:lvl7pPr indent="-431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Char char="●"/>
              <a:defRPr sz="3200">
                <a:solidFill>
                  <a:schemeClr val="accent5"/>
                </a:solidFill>
              </a:defRPr>
            </a:lvl7pPr>
            <a:lvl8pPr indent="-431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Char char="○"/>
              <a:defRPr sz="3200">
                <a:solidFill>
                  <a:schemeClr val="accent5"/>
                </a:solidFill>
              </a:defRPr>
            </a:lvl8pPr>
            <a:lvl9pPr indent="-431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Char char="■"/>
              <a:defRPr sz="3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390571" y="571075"/>
            <a:ext cx="6480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“</a:t>
            </a:r>
            <a:endParaRPr b="1" sz="960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9349" y="2301324"/>
            <a:ext cx="3702249" cy="26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457200" y="2038350"/>
            <a:ext cx="4929300" cy="18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 mask">
  <p:cSld name="TITLE_AND_BODY_1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6"/>
          <p:cNvGrpSpPr/>
          <p:nvPr/>
        </p:nvGrpSpPr>
        <p:grpSpPr>
          <a:xfrm>
            <a:off x="-144" y="4104"/>
            <a:ext cx="9144000" cy="5143488"/>
            <a:chOff x="238125" y="848325"/>
            <a:chExt cx="7143750" cy="4018350"/>
          </a:xfrm>
        </p:grpSpPr>
        <p:sp>
          <p:nvSpPr>
            <p:cNvPr id="28" name="Google Shape;28;p6"/>
            <p:cNvSpPr/>
            <p:nvPr/>
          </p:nvSpPr>
          <p:spPr>
            <a:xfrm>
              <a:off x="238125" y="848325"/>
              <a:ext cx="7143750" cy="4018350"/>
            </a:xfrm>
            <a:custGeom>
              <a:rect b="b" l="l" r="r" t="t"/>
              <a:pathLst>
                <a:path extrusionOk="0" h="160734" w="285750">
                  <a:moveTo>
                    <a:pt x="206722" y="15292"/>
                  </a:moveTo>
                  <a:lnTo>
                    <a:pt x="207057" y="15348"/>
                  </a:lnTo>
                  <a:lnTo>
                    <a:pt x="207671" y="15515"/>
                  </a:lnTo>
                  <a:lnTo>
                    <a:pt x="208229" y="15850"/>
                  </a:lnTo>
                  <a:lnTo>
                    <a:pt x="208731" y="16241"/>
                  </a:lnTo>
                  <a:lnTo>
                    <a:pt x="209122" y="16743"/>
                  </a:lnTo>
                  <a:lnTo>
                    <a:pt x="209457" y="17301"/>
                  </a:lnTo>
                  <a:lnTo>
                    <a:pt x="209624" y="17915"/>
                  </a:lnTo>
                  <a:lnTo>
                    <a:pt x="209680" y="18250"/>
                  </a:lnTo>
                  <a:lnTo>
                    <a:pt x="209736" y="18585"/>
                  </a:lnTo>
                  <a:lnTo>
                    <a:pt x="209680" y="18920"/>
                  </a:lnTo>
                  <a:lnTo>
                    <a:pt x="209624" y="19255"/>
                  </a:lnTo>
                  <a:lnTo>
                    <a:pt x="209457" y="19869"/>
                  </a:lnTo>
                  <a:lnTo>
                    <a:pt x="209122" y="20427"/>
                  </a:lnTo>
                  <a:lnTo>
                    <a:pt x="208731" y="20929"/>
                  </a:lnTo>
                  <a:lnTo>
                    <a:pt x="208229" y="21320"/>
                  </a:lnTo>
                  <a:lnTo>
                    <a:pt x="207671" y="21654"/>
                  </a:lnTo>
                  <a:lnTo>
                    <a:pt x="207057" y="21822"/>
                  </a:lnTo>
                  <a:lnTo>
                    <a:pt x="206722" y="21878"/>
                  </a:lnTo>
                  <a:lnTo>
                    <a:pt x="206053" y="21878"/>
                  </a:lnTo>
                  <a:lnTo>
                    <a:pt x="205718" y="21822"/>
                  </a:lnTo>
                  <a:lnTo>
                    <a:pt x="205104" y="21654"/>
                  </a:lnTo>
                  <a:lnTo>
                    <a:pt x="204546" y="21320"/>
                  </a:lnTo>
                  <a:lnTo>
                    <a:pt x="204043" y="20929"/>
                  </a:lnTo>
                  <a:lnTo>
                    <a:pt x="203653" y="20427"/>
                  </a:lnTo>
                  <a:lnTo>
                    <a:pt x="203374" y="19869"/>
                  </a:lnTo>
                  <a:lnTo>
                    <a:pt x="203150" y="19255"/>
                  </a:lnTo>
                  <a:lnTo>
                    <a:pt x="203095" y="18920"/>
                  </a:lnTo>
                  <a:lnTo>
                    <a:pt x="203095" y="18585"/>
                  </a:lnTo>
                  <a:lnTo>
                    <a:pt x="203095" y="18250"/>
                  </a:lnTo>
                  <a:lnTo>
                    <a:pt x="203150" y="17915"/>
                  </a:lnTo>
                  <a:lnTo>
                    <a:pt x="203374" y="17301"/>
                  </a:lnTo>
                  <a:lnTo>
                    <a:pt x="203653" y="16743"/>
                  </a:lnTo>
                  <a:lnTo>
                    <a:pt x="204043" y="16241"/>
                  </a:lnTo>
                  <a:lnTo>
                    <a:pt x="204546" y="15850"/>
                  </a:lnTo>
                  <a:lnTo>
                    <a:pt x="205104" y="15515"/>
                  </a:lnTo>
                  <a:lnTo>
                    <a:pt x="205718" y="15348"/>
                  </a:lnTo>
                  <a:lnTo>
                    <a:pt x="206053" y="15292"/>
                  </a:lnTo>
                  <a:close/>
                  <a:moveTo>
                    <a:pt x="255947" y="30138"/>
                  </a:moveTo>
                  <a:lnTo>
                    <a:pt x="256282" y="30193"/>
                  </a:lnTo>
                  <a:lnTo>
                    <a:pt x="256896" y="30417"/>
                  </a:lnTo>
                  <a:lnTo>
                    <a:pt x="257454" y="30696"/>
                  </a:lnTo>
                  <a:lnTo>
                    <a:pt x="257956" y="31086"/>
                  </a:lnTo>
                  <a:lnTo>
                    <a:pt x="258347" y="31589"/>
                  </a:lnTo>
                  <a:lnTo>
                    <a:pt x="258682" y="32147"/>
                  </a:lnTo>
                  <a:lnTo>
                    <a:pt x="258849" y="32761"/>
                  </a:lnTo>
                  <a:lnTo>
                    <a:pt x="258905" y="33096"/>
                  </a:lnTo>
                  <a:lnTo>
                    <a:pt x="258905" y="33430"/>
                  </a:lnTo>
                  <a:lnTo>
                    <a:pt x="258905" y="33765"/>
                  </a:lnTo>
                  <a:lnTo>
                    <a:pt x="258849" y="34100"/>
                  </a:lnTo>
                  <a:lnTo>
                    <a:pt x="258682" y="34714"/>
                  </a:lnTo>
                  <a:lnTo>
                    <a:pt x="258347" y="35328"/>
                  </a:lnTo>
                  <a:lnTo>
                    <a:pt x="257956" y="35774"/>
                  </a:lnTo>
                  <a:lnTo>
                    <a:pt x="257454" y="36221"/>
                  </a:lnTo>
                  <a:lnTo>
                    <a:pt x="256896" y="36500"/>
                  </a:lnTo>
                  <a:lnTo>
                    <a:pt x="256282" y="36723"/>
                  </a:lnTo>
                  <a:lnTo>
                    <a:pt x="255947" y="36723"/>
                  </a:lnTo>
                  <a:lnTo>
                    <a:pt x="255612" y="36779"/>
                  </a:lnTo>
                  <a:lnTo>
                    <a:pt x="255277" y="36723"/>
                  </a:lnTo>
                  <a:lnTo>
                    <a:pt x="254943" y="36723"/>
                  </a:lnTo>
                  <a:lnTo>
                    <a:pt x="254329" y="36500"/>
                  </a:lnTo>
                  <a:lnTo>
                    <a:pt x="253771" y="36221"/>
                  </a:lnTo>
                  <a:lnTo>
                    <a:pt x="253268" y="35774"/>
                  </a:lnTo>
                  <a:lnTo>
                    <a:pt x="252878" y="35328"/>
                  </a:lnTo>
                  <a:lnTo>
                    <a:pt x="252543" y="34714"/>
                  </a:lnTo>
                  <a:lnTo>
                    <a:pt x="252375" y="34100"/>
                  </a:lnTo>
                  <a:lnTo>
                    <a:pt x="252319" y="33765"/>
                  </a:lnTo>
                  <a:lnTo>
                    <a:pt x="252264" y="33430"/>
                  </a:lnTo>
                  <a:lnTo>
                    <a:pt x="252319" y="33096"/>
                  </a:lnTo>
                  <a:lnTo>
                    <a:pt x="252375" y="32761"/>
                  </a:lnTo>
                  <a:lnTo>
                    <a:pt x="252543" y="32147"/>
                  </a:lnTo>
                  <a:lnTo>
                    <a:pt x="252878" y="31589"/>
                  </a:lnTo>
                  <a:lnTo>
                    <a:pt x="253268" y="31086"/>
                  </a:lnTo>
                  <a:lnTo>
                    <a:pt x="253771" y="30696"/>
                  </a:lnTo>
                  <a:lnTo>
                    <a:pt x="254329" y="30417"/>
                  </a:lnTo>
                  <a:lnTo>
                    <a:pt x="254943" y="30193"/>
                  </a:lnTo>
                  <a:lnTo>
                    <a:pt x="255277" y="30138"/>
                  </a:lnTo>
                  <a:close/>
                  <a:moveTo>
                    <a:pt x="113463" y="32593"/>
                  </a:moveTo>
                  <a:lnTo>
                    <a:pt x="113798" y="32649"/>
                  </a:lnTo>
                  <a:lnTo>
                    <a:pt x="114412" y="32817"/>
                  </a:lnTo>
                  <a:lnTo>
                    <a:pt x="115026" y="33151"/>
                  </a:lnTo>
                  <a:lnTo>
                    <a:pt x="115472" y="33542"/>
                  </a:lnTo>
                  <a:lnTo>
                    <a:pt x="115919" y="34044"/>
                  </a:lnTo>
                  <a:lnTo>
                    <a:pt x="116198" y="34602"/>
                  </a:lnTo>
                  <a:lnTo>
                    <a:pt x="116365" y="35216"/>
                  </a:lnTo>
                  <a:lnTo>
                    <a:pt x="116421" y="35551"/>
                  </a:lnTo>
                  <a:lnTo>
                    <a:pt x="116477" y="35886"/>
                  </a:lnTo>
                  <a:lnTo>
                    <a:pt x="116421" y="36221"/>
                  </a:lnTo>
                  <a:lnTo>
                    <a:pt x="116365" y="36556"/>
                  </a:lnTo>
                  <a:lnTo>
                    <a:pt x="116198" y="37170"/>
                  </a:lnTo>
                  <a:lnTo>
                    <a:pt x="115919" y="37728"/>
                  </a:lnTo>
                  <a:lnTo>
                    <a:pt x="115472" y="38230"/>
                  </a:lnTo>
                  <a:lnTo>
                    <a:pt x="115026" y="38621"/>
                  </a:lnTo>
                  <a:lnTo>
                    <a:pt x="114412" y="38956"/>
                  </a:lnTo>
                  <a:lnTo>
                    <a:pt x="113798" y="39123"/>
                  </a:lnTo>
                  <a:lnTo>
                    <a:pt x="113463" y="39179"/>
                  </a:lnTo>
                  <a:lnTo>
                    <a:pt x="112793" y="39179"/>
                  </a:lnTo>
                  <a:lnTo>
                    <a:pt x="112458" y="39123"/>
                  </a:lnTo>
                  <a:lnTo>
                    <a:pt x="111844" y="38956"/>
                  </a:lnTo>
                  <a:lnTo>
                    <a:pt x="111286" y="38621"/>
                  </a:lnTo>
                  <a:lnTo>
                    <a:pt x="110784" y="38230"/>
                  </a:lnTo>
                  <a:lnTo>
                    <a:pt x="110393" y="37728"/>
                  </a:lnTo>
                  <a:lnTo>
                    <a:pt x="110114" y="37170"/>
                  </a:lnTo>
                  <a:lnTo>
                    <a:pt x="109891" y="36556"/>
                  </a:lnTo>
                  <a:lnTo>
                    <a:pt x="109835" y="36221"/>
                  </a:lnTo>
                  <a:lnTo>
                    <a:pt x="109835" y="35886"/>
                  </a:lnTo>
                  <a:lnTo>
                    <a:pt x="109835" y="35551"/>
                  </a:lnTo>
                  <a:lnTo>
                    <a:pt x="109891" y="35216"/>
                  </a:lnTo>
                  <a:lnTo>
                    <a:pt x="110114" y="34602"/>
                  </a:lnTo>
                  <a:lnTo>
                    <a:pt x="110393" y="34044"/>
                  </a:lnTo>
                  <a:lnTo>
                    <a:pt x="110784" y="33542"/>
                  </a:lnTo>
                  <a:lnTo>
                    <a:pt x="111286" y="33151"/>
                  </a:lnTo>
                  <a:lnTo>
                    <a:pt x="111844" y="32817"/>
                  </a:lnTo>
                  <a:lnTo>
                    <a:pt x="112458" y="32649"/>
                  </a:lnTo>
                  <a:lnTo>
                    <a:pt x="112793" y="32593"/>
                  </a:lnTo>
                  <a:close/>
                  <a:moveTo>
                    <a:pt x="120328" y="48611"/>
                  </a:moveTo>
                  <a:lnTo>
                    <a:pt x="120886" y="48722"/>
                  </a:lnTo>
                  <a:lnTo>
                    <a:pt x="121444" y="48834"/>
                  </a:lnTo>
                  <a:lnTo>
                    <a:pt x="121946" y="49057"/>
                  </a:lnTo>
                  <a:lnTo>
                    <a:pt x="122393" y="49281"/>
                  </a:lnTo>
                  <a:lnTo>
                    <a:pt x="122895" y="49560"/>
                  </a:lnTo>
                  <a:lnTo>
                    <a:pt x="123286" y="49895"/>
                  </a:lnTo>
                  <a:lnTo>
                    <a:pt x="123676" y="50229"/>
                  </a:lnTo>
                  <a:lnTo>
                    <a:pt x="124067" y="50620"/>
                  </a:lnTo>
                  <a:lnTo>
                    <a:pt x="124346" y="51067"/>
                  </a:lnTo>
                  <a:lnTo>
                    <a:pt x="124625" y="51513"/>
                  </a:lnTo>
                  <a:lnTo>
                    <a:pt x="124904" y="52015"/>
                  </a:lnTo>
                  <a:lnTo>
                    <a:pt x="125071" y="52518"/>
                  </a:lnTo>
                  <a:lnTo>
                    <a:pt x="125183" y="53020"/>
                  </a:lnTo>
                  <a:lnTo>
                    <a:pt x="125295" y="53578"/>
                  </a:lnTo>
                  <a:lnTo>
                    <a:pt x="125295" y="54136"/>
                  </a:lnTo>
                  <a:lnTo>
                    <a:pt x="125295" y="54750"/>
                  </a:lnTo>
                  <a:lnTo>
                    <a:pt x="125183" y="55252"/>
                  </a:lnTo>
                  <a:lnTo>
                    <a:pt x="125071" y="55810"/>
                  </a:lnTo>
                  <a:lnTo>
                    <a:pt x="124904" y="56313"/>
                  </a:lnTo>
                  <a:lnTo>
                    <a:pt x="124625" y="56815"/>
                  </a:lnTo>
                  <a:lnTo>
                    <a:pt x="124346" y="57261"/>
                  </a:lnTo>
                  <a:lnTo>
                    <a:pt x="124067" y="57708"/>
                  </a:lnTo>
                  <a:lnTo>
                    <a:pt x="123676" y="58099"/>
                  </a:lnTo>
                  <a:lnTo>
                    <a:pt x="123286" y="58434"/>
                  </a:lnTo>
                  <a:lnTo>
                    <a:pt x="122895" y="58768"/>
                  </a:lnTo>
                  <a:lnTo>
                    <a:pt x="122393" y="59047"/>
                  </a:lnTo>
                  <a:lnTo>
                    <a:pt x="121946" y="59271"/>
                  </a:lnTo>
                  <a:lnTo>
                    <a:pt x="121444" y="59438"/>
                  </a:lnTo>
                  <a:lnTo>
                    <a:pt x="120886" y="59606"/>
                  </a:lnTo>
                  <a:lnTo>
                    <a:pt x="120328" y="59661"/>
                  </a:lnTo>
                  <a:lnTo>
                    <a:pt x="119769" y="59717"/>
                  </a:lnTo>
                  <a:lnTo>
                    <a:pt x="119211" y="59661"/>
                  </a:lnTo>
                  <a:lnTo>
                    <a:pt x="118653" y="59606"/>
                  </a:lnTo>
                  <a:lnTo>
                    <a:pt x="118095" y="59438"/>
                  </a:lnTo>
                  <a:lnTo>
                    <a:pt x="117593" y="59271"/>
                  </a:lnTo>
                  <a:lnTo>
                    <a:pt x="117146" y="59047"/>
                  </a:lnTo>
                  <a:lnTo>
                    <a:pt x="116644" y="58768"/>
                  </a:lnTo>
                  <a:lnTo>
                    <a:pt x="116253" y="58434"/>
                  </a:lnTo>
                  <a:lnTo>
                    <a:pt x="115863" y="58099"/>
                  </a:lnTo>
                  <a:lnTo>
                    <a:pt x="115472" y="57708"/>
                  </a:lnTo>
                  <a:lnTo>
                    <a:pt x="115193" y="57261"/>
                  </a:lnTo>
                  <a:lnTo>
                    <a:pt x="114914" y="56815"/>
                  </a:lnTo>
                  <a:lnTo>
                    <a:pt x="114635" y="56313"/>
                  </a:lnTo>
                  <a:lnTo>
                    <a:pt x="114467" y="55810"/>
                  </a:lnTo>
                  <a:lnTo>
                    <a:pt x="114356" y="55252"/>
                  </a:lnTo>
                  <a:lnTo>
                    <a:pt x="114244" y="54750"/>
                  </a:lnTo>
                  <a:lnTo>
                    <a:pt x="114244" y="54136"/>
                  </a:lnTo>
                  <a:lnTo>
                    <a:pt x="114244" y="53578"/>
                  </a:lnTo>
                  <a:lnTo>
                    <a:pt x="114356" y="53020"/>
                  </a:lnTo>
                  <a:lnTo>
                    <a:pt x="114467" y="52518"/>
                  </a:lnTo>
                  <a:lnTo>
                    <a:pt x="114635" y="52015"/>
                  </a:lnTo>
                  <a:lnTo>
                    <a:pt x="114914" y="51513"/>
                  </a:lnTo>
                  <a:lnTo>
                    <a:pt x="115193" y="51067"/>
                  </a:lnTo>
                  <a:lnTo>
                    <a:pt x="115472" y="50620"/>
                  </a:lnTo>
                  <a:lnTo>
                    <a:pt x="115863" y="50229"/>
                  </a:lnTo>
                  <a:lnTo>
                    <a:pt x="116253" y="49895"/>
                  </a:lnTo>
                  <a:lnTo>
                    <a:pt x="116644" y="49560"/>
                  </a:lnTo>
                  <a:lnTo>
                    <a:pt x="117146" y="49281"/>
                  </a:lnTo>
                  <a:lnTo>
                    <a:pt x="117593" y="49057"/>
                  </a:lnTo>
                  <a:lnTo>
                    <a:pt x="118095" y="48834"/>
                  </a:lnTo>
                  <a:lnTo>
                    <a:pt x="118653" y="48722"/>
                  </a:lnTo>
                  <a:lnTo>
                    <a:pt x="119211" y="48611"/>
                  </a:lnTo>
                  <a:close/>
                  <a:moveTo>
                    <a:pt x="267109" y="134782"/>
                  </a:moveTo>
                  <a:lnTo>
                    <a:pt x="267667" y="134838"/>
                  </a:lnTo>
                  <a:lnTo>
                    <a:pt x="268226" y="134894"/>
                  </a:lnTo>
                  <a:lnTo>
                    <a:pt x="268728" y="135061"/>
                  </a:lnTo>
                  <a:lnTo>
                    <a:pt x="269286" y="135229"/>
                  </a:lnTo>
                  <a:lnTo>
                    <a:pt x="269732" y="135452"/>
                  </a:lnTo>
                  <a:lnTo>
                    <a:pt x="270235" y="135731"/>
                  </a:lnTo>
                  <a:lnTo>
                    <a:pt x="270625" y="136066"/>
                  </a:lnTo>
                  <a:lnTo>
                    <a:pt x="271016" y="136401"/>
                  </a:lnTo>
                  <a:lnTo>
                    <a:pt x="271407" y="136791"/>
                  </a:lnTo>
                  <a:lnTo>
                    <a:pt x="271686" y="137238"/>
                  </a:lnTo>
                  <a:lnTo>
                    <a:pt x="271965" y="137684"/>
                  </a:lnTo>
                  <a:lnTo>
                    <a:pt x="272244" y="138187"/>
                  </a:lnTo>
                  <a:lnTo>
                    <a:pt x="272411" y="138689"/>
                  </a:lnTo>
                  <a:lnTo>
                    <a:pt x="272523" y="139191"/>
                  </a:lnTo>
                  <a:lnTo>
                    <a:pt x="272635" y="139749"/>
                  </a:lnTo>
                  <a:lnTo>
                    <a:pt x="272635" y="140363"/>
                  </a:lnTo>
                  <a:lnTo>
                    <a:pt x="272635" y="140921"/>
                  </a:lnTo>
                  <a:lnTo>
                    <a:pt x="272523" y="141479"/>
                  </a:lnTo>
                  <a:lnTo>
                    <a:pt x="272411" y="141982"/>
                  </a:lnTo>
                  <a:lnTo>
                    <a:pt x="272244" y="142484"/>
                  </a:lnTo>
                  <a:lnTo>
                    <a:pt x="271965" y="142986"/>
                  </a:lnTo>
                  <a:lnTo>
                    <a:pt x="271686" y="143433"/>
                  </a:lnTo>
                  <a:lnTo>
                    <a:pt x="271407" y="143879"/>
                  </a:lnTo>
                  <a:lnTo>
                    <a:pt x="271016" y="144270"/>
                  </a:lnTo>
                  <a:lnTo>
                    <a:pt x="270625" y="144605"/>
                  </a:lnTo>
                  <a:lnTo>
                    <a:pt x="270235" y="144940"/>
                  </a:lnTo>
                  <a:lnTo>
                    <a:pt x="269732" y="145219"/>
                  </a:lnTo>
                  <a:lnTo>
                    <a:pt x="269286" y="145442"/>
                  </a:lnTo>
                  <a:lnTo>
                    <a:pt x="268728" y="145665"/>
                  </a:lnTo>
                  <a:lnTo>
                    <a:pt x="268226" y="145777"/>
                  </a:lnTo>
                  <a:lnTo>
                    <a:pt x="267667" y="145833"/>
                  </a:lnTo>
                  <a:lnTo>
                    <a:pt x="267109" y="145888"/>
                  </a:lnTo>
                  <a:lnTo>
                    <a:pt x="266551" y="145833"/>
                  </a:lnTo>
                  <a:lnTo>
                    <a:pt x="265993" y="145777"/>
                  </a:lnTo>
                  <a:lnTo>
                    <a:pt x="265435" y="145665"/>
                  </a:lnTo>
                  <a:lnTo>
                    <a:pt x="264933" y="145442"/>
                  </a:lnTo>
                  <a:lnTo>
                    <a:pt x="264430" y="145219"/>
                  </a:lnTo>
                  <a:lnTo>
                    <a:pt x="263984" y="144940"/>
                  </a:lnTo>
                  <a:lnTo>
                    <a:pt x="263593" y="144605"/>
                  </a:lnTo>
                  <a:lnTo>
                    <a:pt x="263203" y="144270"/>
                  </a:lnTo>
                  <a:lnTo>
                    <a:pt x="262812" y="143879"/>
                  </a:lnTo>
                  <a:lnTo>
                    <a:pt x="262477" y="143433"/>
                  </a:lnTo>
                  <a:lnTo>
                    <a:pt x="262198" y="142986"/>
                  </a:lnTo>
                  <a:lnTo>
                    <a:pt x="261975" y="142484"/>
                  </a:lnTo>
                  <a:lnTo>
                    <a:pt x="261807" y="141982"/>
                  </a:lnTo>
                  <a:lnTo>
                    <a:pt x="261640" y="141479"/>
                  </a:lnTo>
                  <a:lnTo>
                    <a:pt x="261584" y="140921"/>
                  </a:lnTo>
                  <a:lnTo>
                    <a:pt x="261528" y="140363"/>
                  </a:lnTo>
                  <a:lnTo>
                    <a:pt x="261584" y="139749"/>
                  </a:lnTo>
                  <a:lnTo>
                    <a:pt x="261640" y="139191"/>
                  </a:lnTo>
                  <a:lnTo>
                    <a:pt x="261807" y="138689"/>
                  </a:lnTo>
                  <a:lnTo>
                    <a:pt x="261975" y="138187"/>
                  </a:lnTo>
                  <a:lnTo>
                    <a:pt x="262198" y="137684"/>
                  </a:lnTo>
                  <a:lnTo>
                    <a:pt x="262477" y="137238"/>
                  </a:lnTo>
                  <a:lnTo>
                    <a:pt x="262812" y="136791"/>
                  </a:lnTo>
                  <a:lnTo>
                    <a:pt x="263203" y="136401"/>
                  </a:lnTo>
                  <a:lnTo>
                    <a:pt x="263593" y="136066"/>
                  </a:lnTo>
                  <a:lnTo>
                    <a:pt x="263984" y="135731"/>
                  </a:lnTo>
                  <a:lnTo>
                    <a:pt x="264430" y="135452"/>
                  </a:lnTo>
                  <a:lnTo>
                    <a:pt x="264933" y="135229"/>
                  </a:lnTo>
                  <a:lnTo>
                    <a:pt x="265435" y="135061"/>
                  </a:lnTo>
                  <a:lnTo>
                    <a:pt x="265993" y="134894"/>
                  </a:lnTo>
                  <a:lnTo>
                    <a:pt x="266551" y="134838"/>
                  </a:lnTo>
                  <a:lnTo>
                    <a:pt x="267109" y="134782"/>
                  </a:lnTo>
                  <a:close/>
                  <a:moveTo>
                    <a:pt x="165199" y="11385"/>
                  </a:moveTo>
                  <a:lnTo>
                    <a:pt x="166594" y="11441"/>
                  </a:lnTo>
                  <a:lnTo>
                    <a:pt x="167934" y="11497"/>
                  </a:lnTo>
                  <a:lnTo>
                    <a:pt x="169273" y="11664"/>
                  </a:lnTo>
                  <a:lnTo>
                    <a:pt x="170613" y="11888"/>
                  </a:lnTo>
                  <a:lnTo>
                    <a:pt x="171952" y="12167"/>
                  </a:lnTo>
                  <a:lnTo>
                    <a:pt x="173292" y="12446"/>
                  </a:lnTo>
                  <a:lnTo>
                    <a:pt x="174631" y="12781"/>
                  </a:lnTo>
                  <a:lnTo>
                    <a:pt x="175971" y="13171"/>
                  </a:lnTo>
                  <a:lnTo>
                    <a:pt x="177254" y="13618"/>
                  </a:lnTo>
                  <a:lnTo>
                    <a:pt x="179877" y="14567"/>
                  </a:lnTo>
                  <a:lnTo>
                    <a:pt x="182445" y="15627"/>
                  </a:lnTo>
                  <a:lnTo>
                    <a:pt x="185012" y="16743"/>
                  </a:lnTo>
                  <a:lnTo>
                    <a:pt x="186630" y="17469"/>
                  </a:lnTo>
                  <a:lnTo>
                    <a:pt x="188249" y="18306"/>
                  </a:lnTo>
                  <a:lnTo>
                    <a:pt x="189867" y="19143"/>
                  </a:lnTo>
                  <a:lnTo>
                    <a:pt x="191430" y="20036"/>
                  </a:lnTo>
                  <a:lnTo>
                    <a:pt x="194556" y="21822"/>
                  </a:lnTo>
                  <a:lnTo>
                    <a:pt x="197569" y="23719"/>
                  </a:lnTo>
                  <a:lnTo>
                    <a:pt x="203653" y="27570"/>
                  </a:lnTo>
                  <a:lnTo>
                    <a:pt x="206722" y="29468"/>
                  </a:lnTo>
                  <a:lnTo>
                    <a:pt x="209848" y="31254"/>
                  </a:lnTo>
                  <a:lnTo>
                    <a:pt x="211522" y="32147"/>
                  </a:lnTo>
                  <a:lnTo>
                    <a:pt x="213252" y="32872"/>
                  </a:lnTo>
                  <a:lnTo>
                    <a:pt x="215038" y="33598"/>
                  </a:lnTo>
                  <a:lnTo>
                    <a:pt x="216824" y="34156"/>
                  </a:lnTo>
                  <a:lnTo>
                    <a:pt x="218666" y="34658"/>
                  </a:lnTo>
                  <a:lnTo>
                    <a:pt x="220563" y="35105"/>
                  </a:lnTo>
                  <a:lnTo>
                    <a:pt x="222405" y="35551"/>
                  </a:lnTo>
                  <a:lnTo>
                    <a:pt x="224303" y="35886"/>
                  </a:lnTo>
                  <a:lnTo>
                    <a:pt x="228098" y="36500"/>
                  </a:lnTo>
                  <a:lnTo>
                    <a:pt x="231949" y="37002"/>
                  </a:lnTo>
                  <a:lnTo>
                    <a:pt x="235688" y="37560"/>
                  </a:lnTo>
                  <a:lnTo>
                    <a:pt x="237530" y="37895"/>
                  </a:lnTo>
                  <a:lnTo>
                    <a:pt x="239316" y="38230"/>
                  </a:lnTo>
                  <a:lnTo>
                    <a:pt x="241269" y="38621"/>
                  </a:lnTo>
                  <a:lnTo>
                    <a:pt x="243278" y="39067"/>
                  </a:lnTo>
                  <a:lnTo>
                    <a:pt x="245232" y="39570"/>
                  </a:lnTo>
                  <a:lnTo>
                    <a:pt x="247185" y="40072"/>
                  </a:lnTo>
                  <a:lnTo>
                    <a:pt x="249138" y="40686"/>
                  </a:lnTo>
                  <a:lnTo>
                    <a:pt x="251092" y="41300"/>
                  </a:lnTo>
                  <a:lnTo>
                    <a:pt x="252989" y="41969"/>
                  </a:lnTo>
                  <a:lnTo>
                    <a:pt x="254887" y="42751"/>
                  </a:lnTo>
                  <a:lnTo>
                    <a:pt x="256729" y="43588"/>
                  </a:lnTo>
                  <a:lnTo>
                    <a:pt x="258570" y="44481"/>
                  </a:lnTo>
                  <a:lnTo>
                    <a:pt x="260356" y="45430"/>
                  </a:lnTo>
                  <a:lnTo>
                    <a:pt x="262086" y="46490"/>
                  </a:lnTo>
                  <a:lnTo>
                    <a:pt x="263761" y="47606"/>
                  </a:lnTo>
                  <a:lnTo>
                    <a:pt x="265435" y="48890"/>
                  </a:lnTo>
                  <a:lnTo>
                    <a:pt x="266998" y="50174"/>
                  </a:lnTo>
                  <a:lnTo>
                    <a:pt x="268560" y="51625"/>
                  </a:lnTo>
                  <a:lnTo>
                    <a:pt x="269453" y="52518"/>
                  </a:lnTo>
                  <a:lnTo>
                    <a:pt x="270290" y="53466"/>
                  </a:lnTo>
                  <a:lnTo>
                    <a:pt x="271128" y="54471"/>
                  </a:lnTo>
                  <a:lnTo>
                    <a:pt x="271909" y="55476"/>
                  </a:lnTo>
                  <a:lnTo>
                    <a:pt x="272690" y="56536"/>
                  </a:lnTo>
                  <a:lnTo>
                    <a:pt x="273416" y="57596"/>
                  </a:lnTo>
                  <a:lnTo>
                    <a:pt x="274086" y="58657"/>
                  </a:lnTo>
                  <a:lnTo>
                    <a:pt x="274755" y="59829"/>
                  </a:lnTo>
                  <a:lnTo>
                    <a:pt x="275369" y="60945"/>
                  </a:lnTo>
                  <a:lnTo>
                    <a:pt x="275983" y="62117"/>
                  </a:lnTo>
                  <a:lnTo>
                    <a:pt x="276541" y="63345"/>
                  </a:lnTo>
                  <a:lnTo>
                    <a:pt x="277044" y="64517"/>
                  </a:lnTo>
                  <a:lnTo>
                    <a:pt x="277546" y="65800"/>
                  </a:lnTo>
                  <a:lnTo>
                    <a:pt x="277992" y="67028"/>
                  </a:lnTo>
                  <a:lnTo>
                    <a:pt x="278383" y="68312"/>
                  </a:lnTo>
                  <a:lnTo>
                    <a:pt x="278774" y="69596"/>
                  </a:lnTo>
                  <a:lnTo>
                    <a:pt x="279109" y="70879"/>
                  </a:lnTo>
                  <a:lnTo>
                    <a:pt x="279388" y="72163"/>
                  </a:lnTo>
                  <a:lnTo>
                    <a:pt x="279667" y="73502"/>
                  </a:lnTo>
                  <a:lnTo>
                    <a:pt x="279890" y="74786"/>
                  </a:lnTo>
                  <a:lnTo>
                    <a:pt x="280057" y="76125"/>
                  </a:lnTo>
                  <a:lnTo>
                    <a:pt x="280225" y="77465"/>
                  </a:lnTo>
                  <a:lnTo>
                    <a:pt x="280281" y="78804"/>
                  </a:lnTo>
                  <a:lnTo>
                    <a:pt x="280392" y="80144"/>
                  </a:lnTo>
                  <a:lnTo>
                    <a:pt x="280392" y="81539"/>
                  </a:lnTo>
                  <a:lnTo>
                    <a:pt x="280392" y="82878"/>
                  </a:lnTo>
                  <a:lnTo>
                    <a:pt x="280336" y="84218"/>
                  </a:lnTo>
                  <a:lnTo>
                    <a:pt x="280225" y="85557"/>
                  </a:lnTo>
                  <a:lnTo>
                    <a:pt x="280057" y="86897"/>
                  </a:lnTo>
                  <a:lnTo>
                    <a:pt x="279890" y="88180"/>
                  </a:lnTo>
                  <a:lnTo>
                    <a:pt x="279667" y="89520"/>
                  </a:lnTo>
                  <a:lnTo>
                    <a:pt x="279388" y="90859"/>
                  </a:lnTo>
                  <a:lnTo>
                    <a:pt x="279053" y="92199"/>
                  </a:lnTo>
                  <a:lnTo>
                    <a:pt x="278662" y="93538"/>
                  </a:lnTo>
                  <a:lnTo>
                    <a:pt x="278271" y="94878"/>
                  </a:lnTo>
                  <a:lnTo>
                    <a:pt x="277825" y="96217"/>
                  </a:lnTo>
                  <a:lnTo>
                    <a:pt x="277323" y="97501"/>
                  </a:lnTo>
                  <a:lnTo>
                    <a:pt x="276820" y="98784"/>
                  </a:lnTo>
                  <a:lnTo>
                    <a:pt x="275704" y="101296"/>
                  </a:lnTo>
                  <a:lnTo>
                    <a:pt x="274532" y="103807"/>
                  </a:lnTo>
                  <a:lnTo>
                    <a:pt x="273248" y="106263"/>
                  </a:lnTo>
                  <a:lnTo>
                    <a:pt x="271909" y="108663"/>
                  </a:lnTo>
                  <a:lnTo>
                    <a:pt x="270514" y="111007"/>
                  </a:lnTo>
                  <a:lnTo>
                    <a:pt x="268393" y="114467"/>
                  </a:lnTo>
                  <a:lnTo>
                    <a:pt x="266216" y="117872"/>
                  </a:lnTo>
                  <a:lnTo>
                    <a:pt x="263984" y="121220"/>
                  </a:lnTo>
                  <a:lnTo>
                    <a:pt x="261696" y="124569"/>
                  </a:lnTo>
                  <a:lnTo>
                    <a:pt x="259352" y="127806"/>
                  </a:lnTo>
                  <a:lnTo>
                    <a:pt x="256952" y="131043"/>
                  </a:lnTo>
                  <a:lnTo>
                    <a:pt x="254496" y="134168"/>
                  </a:lnTo>
                  <a:lnTo>
                    <a:pt x="251929" y="137238"/>
                  </a:lnTo>
                  <a:lnTo>
                    <a:pt x="250366" y="139135"/>
                  </a:lnTo>
                  <a:lnTo>
                    <a:pt x="248748" y="140921"/>
                  </a:lnTo>
                  <a:lnTo>
                    <a:pt x="247073" y="142707"/>
                  </a:lnTo>
                  <a:lnTo>
                    <a:pt x="246180" y="143544"/>
                  </a:lnTo>
                  <a:lnTo>
                    <a:pt x="245287" y="144326"/>
                  </a:lnTo>
                  <a:lnTo>
                    <a:pt x="244394" y="145107"/>
                  </a:lnTo>
                  <a:lnTo>
                    <a:pt x="243446" y="145833"/>
                  </a:lnTo>
                  <a:lnTo>
                    <a:pt x="242497" y="146558"/>
                  </a:lnTo>
                  <a:lnTo>
                    <a:pt x="241548" y="147172"/>
                  </a:lnTo>
                  <a:lnTo>
                    <a:pt x="240543" y="147786"/>
                  </a:lnTo>
                  <a:lnTo>
                    <a:pt x="239539" y="148288"/>
                  </a:lnTo>
                  <a:lnTo>
                    <a:pt x="238478" y="148791"/>
                  </a:lnTo>
                  <a:lnTo>
                    <a:pt x="237418" y="149181"/>
                  </a:lnTo>
                  <a:lnTo>
                    <a:pt x="236246" y="149572"/>
                  </a:lnTo>
                  <a:lnTo>
                    <a:pt x="235074" y="149851"/>
                  </a:lnTo>
                  <a:lnTo>
                    <a:pt x="233846" y="150018"/>
                  </a:lnTo>
                  <a:lnTo>
                    <a:pt x="232674" y="150186"/>
                  </a:lnTo>
                  <a:lnTo>
                    <a:pt x="231446" y="150242"/>
                  </a:lnTo>
                  <a:lnTo>
                    <a:pt x="230274" y="150242"/>
                  </a:lnTo>
                  <a:lnTo>
                    <a:pt x="229046" y="150186"/>
                  </a:lnTo>
                  <a:lnTo>
                    <a:pt x="227819" y="150018"/>
                  </a:lnTo>
                  <a:lnTo>
                    <a:pt x="226647" y="149851"/>
                  </a:lnTo>
                  <a:lnTo>
                    <a:pt x="225419" y="149628"/>
                  </a:lnTo>
                  <a:lnTo>
                    <a:pt x="224247" y="149349"/>
                  </a:lnTo>
                  <a:lnTo>
                    <a:pt x="223019" y="149014"/>
                  </a:lnTo>
                  <a:lnTo>
                    <a:pt x="221847" y="148623"/>
                  </a:lnTo>
                  <a:lnTo>
                    <a:pt x="220675" y="148232"/>
                  </a:lnTo>
                  <a:lnTo>
                    <a:pt x="219503" y="147786"/>
                  </a:lnTo>
                  <a:lnTo>
                    <a:pt x="218387" y="147340"/>
                  </a:lnTo>
                  <a:lnTo>
                    <a:pt x="216154" y="146279"/>
                  </a:lnTo>
                  <a:lnTo>
                    <a:pt x="213922" y="145219"/>
                  </a:lnTo>
                  <a:lnTo>
                    <a:pt x="211689" y="144047"/>
                  </a:lnTo>
                  <a:lnTo>
                    <a:pt x="209513" y="142875"/>
                  </a:lnTo>
                  <a:lnTo>
                    <a:pt x="207280" y="141703"/>
                  </a:lnTo>
                  <a:lnTo>
                    <a:pt x="205104" y="140586"/>
                  </a:lnTo>
                  <a:lnTo>
                    <a:pt x="202871" y="139526"/>
                  </a:lnTo>
                  <a:lnTo>
                    <a:pt x="200639" y="138521"/>
                  </a:lnTo>
                  <a:lnTo>
                    <a:pt x="198574" y="137684"/>
                  </a:lnTo>
                  <a:lnTo>
                    <a:pt x="196565" y="137015"/>
                  </a:lnTo>
                  <a:lnTo>
                    <a:pt x="194500" y="136345"/>
                  </a:lnTo>
                  <a:lnTo>
                    <a:pt x="192435" y="135843"/>
                  </a:lnTo>
                  <a:lnTo>
                    <a:pt x="190314" y="135396"/>
                  </a:lnTo>
                  <a:lnTo>
                    <a:pt x="188249" y="135005"/>
                  </a:lnTo>
                  <a:lnTo>
                    <a:pt x="186128" y="134726"/>
                  </a:lnTo>
                  <a:lnTo>
                    <a:pt x="184007" y="134559"/>
                  </a:lnTo>
                  <a:lnTo>
                    <a:pt x="182333" y="134447"/>
                  </a:lnTo>
                  <a:lnTo>
                    <a:pt x="180715" y="134447"/>
                  </a:lnTo>
                  <a:lnTo>
                    <a:pt x="179040" y="134559"/>
                  </a:lnTo>
                  <a:lnTo>
                    <a:pt x="177422" y="134726"/>
                  </a:lnTo>
                  <a:lnTo>
                    <a:pt x="175859" y="135005"/>
                  </a:lnTo>
                  <a:lnTo>
                    <a:pt x="175022" y="135229"/>
                  </a:lnTo>
                  <a:lnTo>
                    <a:pt x="174241" y="135452"/>
                  </a:lnTo>
                  <a:lnTo>
                    <a:pt x="173515" y="135731"/>
                  </a:lnTo>
                  <a:lnTo>
                    <a:pt x="172734" y="136066"/>
                  </a:lnTo>
                  <a:lnTo>
                    <a:pt x="172008" y="136401"/>
                  </a:lnTo>
                  <a:lnTo>
                    <a:pt x="171227" y="136791"/>
                  </a:lnTo>
                  <a:lnTo>
                    <a:pt x="170501" y="137238"/>
                  </a:lnTo>
                  <a:lnTo>
                    <a:pt x="169720" y="137796"/>
                  </a:lnTo>
                  <a:lnTo>
                    <a:pt x="168994" y="138354"/>
                  </a:lnTo>
                  <a:lnTo>
                    <a:pt x="168325" y="138912"/>
                  </a:lnTo>
                  <a:lnTo>
                    <a:pt x="166929" y="140140"/>
                  </a:lnTo>
                  <a:lnTo>
                    <a:pt x="165590" y="141424"/>
                  </a:lnTo>
                  <a:lnTo>
                    <a:pt x="164195" y="142651"/>
                  </a:lnTo>
                  <a:lnTo>
                    <a:pt x="162855" y="143879"/>
                  </a:lnTo>
                  <a:lnTo>
                    <a:pt x="162130" y="144493"/>
                  </a:lnTo>
                  <a:lnTo>
                    <a:pt x="161404" y="145051"/>
                  </a:lnTo>
                  <a:lnTo>
                    <a:pt x="160679" y="145554"/>
                  </a:lnTo>
                  <a:lnTo>
                    <a:pt x="159897" y="146056"/>
                  </a:lnTo>
                  <a:lnTo>
                    <a:pt x="159172" y="146447"/>
                  </a:lnTo>
                  <a:lnTo>
                    <a:pt x="158390" y="146781"/>
                  </a:lnTo>
                  <a:lnTo>
                    <a:pt x="157609" y="147116"/>
                  </a:lnTo>
                  <a:lnTo>
                    <a:pt x="156828" y="147395"/>
                  </a:lnTo>
                  <a:lnTo>
                    <a:pt x="156046" y="147674"/>
                  </a:lnTo>
                  <a:lnTo>
                    <a:pt x="155209" y="147842"/>
                  </a:lnTo>
                  <a:lnTo>
                    <a:pt x="154428" y="148009"/>
                  </a:lnTo>
                  <a:lnTo>
                    <a:pt x="153591" y="148177"/>
                  </a:lnTo>
                  <a:lnTo>
                    <a:pt x="151916" y="148344"/>
                  </a:lnTo>
                  <a:lnTo>
                    <a:pt x="150242" y="148456"/>
                  </a:lnTo>
                  <a:lnTo>
                    <a:pt x="148568" y="148400"/>
                  </a:lnTo>
                  <a:lnTo>
                    <a:pt x="146893" y="148288"/>
                  </a:lnTo>
                  <a:lnTo>
                    <a:pt x="145331" y="148121"/>
                  </a:lnTo>
                  <a:lnTo>
                    <a:pt x="143824" y="147898"/>
                  </a:lnTo>
                  <a:lnTo>
                    <a:pt x="142261" y="147619"/>
                  </a:lnTo>
                  <a:lnTo>
                    <a:pt x="140698" y="147284"/>
                  </a:lnTo>
                  <a:lnTo>
                    <a:pt x="139192" y="146893"/>
                  </a:lnTo>
                  <a:lnTo>
                    <a:pt x="137685" y="146391"/>
                  </a:lnTo>
                  <a:lnTo>
                    <a:pt x="136178" y="145888"/>
                  </a:lnTo>
                  <a:lnTo>
                    <a:pt x="134727" y="145275"/>
                  </a:lnTo>
                  <a:lnTo>
                    <a:pt x="133276" y="144605"/>
                  </a:lnTo>
                  <a:lnTo>
                    <a:pt x="131825" y="143879"/>
                  </a:lnTo>
                  <a:lnTo>
                    <a:pt x="130485" y="143098"/>
                  </a:lnTo>
                  <a:lnTo>
                    <a:pt x="129090" y="142261"/>
                  </a:lnTo>
                  <a:lnTo>
                    <a:pt x="127806" y="141312"/>
                  </a:lnTo>
                  <a:lnTo>
                    <a:pt x="126523" y="140307"/>
                  </a:lnTo>
                  <a:lnTo>
                    <a:pt x="125295" y="139247"/>
                  </a:lnTo>
                  <a:lnTo>
                    <a:pt x="124067" y="138131"/>
                  </a:lnTo>
                  <a:lnTo>
                    <a:pt x="122951" y="136959"/>
                  </a:lnTo>
                  <a:lnTo>
                    <a:pt x="121834" y="135675"/>
                  </a:lnTo>
                  <a:lnTo>
                    <a:pt x="120830" y="134336"/>
                  </a:lnTo>
                  <a:lnTo>
                    <a:pt x="119881" y="132996"/>
                  </a:lnTo>
                  <a:lnTo>
                    <a:pt x="118988" y="131545"/>
                  </a:lnTo>
                  <a:lnTo>
                    <a:pt x="118151" y="130038"/>
                  </a:lnTo>
                  <a:lnTo>
                    <a:pt x="117370" y="128476"/>
                  </a:lnTo>
                  <a:lnTo>
                    <a:pt x="116700" y="126913"/>
                  </a:lnTo>
                  <a:lnTo>
                    <a:pt x="116086" y="125294"/>
                  </a:lnTo>
                  <a:lnTo>
                    <a:pt x="115584" y="123676"/>
                  </a:lnTo>
                  <a:lnTo>
                    <a:pt x="115137" y="122002"/>
                  </a:lnTo>
                  <a:lnTo>
                    <a:pt x="114802" y="120327"/>
                  </a:lnTo>
                  <a:lnTo>
                    <a:pt x="114579" y="118597"/>
                  </a:lnTo>
                  <a:lnTo>
                    <a:pt x="114412" y="116867"/>
                  </a:lnTo>
                  <a:lnTo>
                    <a:pt x="114356" y="115137"/>
                  </a:lnTo>
                  <a:lnTo>
                    <a:pt x="114412" y="113351"/>
                  </a:lnTo>
                  <a:lnTo>
                    <a:pt x="114523" y="112123"/>
                  </a:lnTo>
                  <a:lnTo>
                    <a:pt x="114691" y="110895"/>
                  </a:lnTo>
                  <a:lnTo>
                    <a:pt x="114858" y="109667"/>
                  </a:lnTo>
                  <a:lnTo>
                    <a:pt x="115137" y="108440"/>
                  </a:lnTo>
                  <a:lnTo>
                    <a:pt x="115416" y="107212"/>
                  </a:lnTo>
                  <a:lnTo>
                    <a:pt x="115695" y="106040"/>
                  </a:lnTo>
                  <a:lnTo>
                    <a:pt x="116421" y="103640"/>
                  </a:lnTo>
                  <a:lnTo>
                    <a:pt x="117202" y="101240"/>
                  </a:lnTo>
                  <a:lnTo>
                    <a:pt x="118095" y="98952"/>
                  </a:lnTo>
                  <a:lnTo>
                    <a:pt x="119937" y="94320"/>
                  </a:lnTo>
                  <a:lnTo>
                    <a:pt x="121667" y="90022"/>
                  </a:lnTo>
                  <a:lnTo>
                    <a:pt x="123341" y="85725"/>
                  </a:lnTo>
                  <a:lnTo>
                    <a:pt x="124960" y="81372"/>
                  </a:lnTo>
                  <a:lnTo>
                    <a:pt x="126467" y="77018"/>
                  </a:lnTo>
                  <a:lnTo>
                    <a:pt x="127862" y="72609"/>
                  </a:lnTo>
                  <a:lnTo>
                    <a:pt x="128532" y="70377"/>
                  </a:lnTo>
                  <a:lnTo>
                    <a:pt x="129146" y="68145"/>
                  </a:lnTo>
                  <a:lnTo>
                    <a:pt x="129704" y="65856"/>
                  </a:lnTo>
                  <a:lnTo>
                    <a:pt x="130262" y="63624"/>
                  </a:lnTo>
                  <a:lnTo>
                    <a:pt x="130764" y="61336"/>
                  </a:lnTo>
                  <a:lnTo>
                    <a:pt x="131211" y="59047"/>
                  </a:lnTo>
                  <a:lnTo>
                    <a:pt x="131825" y="55308"/>
                  </a:lnTo>
                  <a:lnTo>
                    <a:pt x="132438" y="51513"/>
                  </a:lnTo>
                  <a:lnTo>
                    <a:pt x="132997" y="47718"/>
                  </a:lnTo>
                  <a:lnTo>
                    <a:pt x="133610" y="43979"/>
                  </a:lnTo>
                  <a:lnTo>
                    <a:pt x="133945" y="42137"/>
                  </a:lnTo>
                  <a:lnTo>
                    <a:pt x="134336" y="40295"/>
                  </a:lnTo>
                  <a:lnTo>
                    <a:pt x="134782" y="38453"/>
                  </a:lnTo>
                  <a:lnTo>
                    <a:pt x="135285" y="36612"/>
                  </a:lnTo>
                  <a:lnTo>
                    <a:pt x="135787" y="34826"/>
                  </a:lnTo>
                  <a:lnTo>
                    <a:pt x="136401" y="33096"/>
                  </a:lnTo>
                  <a:lnTo>
                    <a:pt x="137071" y="31365"/>
                  </a:lnTo>
                  <a:lnTo>
                    <a:pt x="137852" y="29635"/>
                  </a:lnTo>
                  <a:lnTo>
                    <a:pt x="138299" y="28687"/>
                  </a:lnTo>
                  <a:lnTo>
                    <a:pt x="138857" y="27738"/>
                  </a:lnTo>
                  <a:lnTo>
                    <a:pt x="139415" y="26789"/>
                  </a:lnTo>
                  <a:lnTo>
                    <a:pt x="139973" y="25840"/>
                  </a:lnTo>
                  <a:lnTo>
                    <a:pt x="140587" y="24947"/>
                  </a:lnTo>
                  <a:lnTo>
                    <a:pt x="141201" y="24110"/>
                  </a:lnTo>
                  <a:lnTo>
                    <a:pt x="141870" y="23217"/>
                  </a:lnTo>
                  <a:lnTo>
                    <a:pt x="142540" y="22436"/>
                  </a:lnTo>
                  <a:lnTo>
                    <a:pt x="143210" y="21599"/>
                  </a:lnTo>
                  <a:lnTo>
                    <a:pt x="143935" y="20817"/>
                  </a:lnTo>
                  <a:lnTo>
                    <a:pt x="144717" y="20092"/>
                  </a:lnTo>
                  <a:lnTo>
                    <a:pt x="145442" y="19366"/>
                  </a:lnTo>
                  <a:lnTo>
                    <a:pt x="146224" y="18641"/>
                  </a:lnTo>
                  <a:lnTo>
                    <a:pt x="147061" y="17971"/>
                  </a:lnTo>
                  <a:lnTo>
                    <a:pt x="147898" y="17357"/>
                  </a:lnTo>
                  <a:lnTo>
                    <a:pt x="148735" y="16743"/>
                  </a:lnTo>
                  <a:lnTo>
                    <a:pt x="149572" y="16185"/>
                  </a:lnTo>
                  <a:lnTo>
                    <a:pt x="150465" y="15627"/>
                  </a:lnTo>
                  <a:lnTo>
                    <a:pt x="151358" y="15069"/>
                  </a:lnTo>
                  <a:lnTo>
                    <a:pt x="152251" y="14622"/>
                  </a:lnTo>
                  <a:lnTo>
                    <a:pt x="153144" y="14120"/>
                  </a:lnTo>
                  <a:lnTo>
                    <a:pt x="154093" y="13729"/>
                  </a:lnTo>
                  <a:lnTo>
                    <a:pt x="155042" y="13339"/>
                  </a:lnTo>
                  <a:lnTo>
                    <a:pt x="155990" y="12948"/>
                  </a:lnTo>
                  <a:lnTo>
                    <a:pt x="156939" y="12669"/>
                  </a:lnTo>
                  <a:lnTo>
                    <a:pt x="157888" y="12390"/>
                  </a:lnTo>
                  <a:lnTo>
                    <a:pt x="158893" y="12111"/>
                  </a:lnTo>
                  <a:lnTo>
                    <a:pt x="159841" y="11888"/>
                  </a:lnTo>
                  <a:lnTo>
                    <a:pt x="160846" y="11720"/>
                  </a:lnTo>
                  <a:lnTo>
                    <a:pt x="161851" y="11553"/>
                  </a:lnTo>
                  <a:lnTo>
                    <a:pt x="162855" y="11497"/>
                  </a:lnTo>
                  <a:lnTo>
                    <a:pt x="163860" y="11385"/>
                  </a:lnTo>
                  <a:close/>
                  <a:moveTo>
                    <a:pt x="184677" y="142428"/>
                  </a:moveTo>
                  <a:lnTo>
                    <a:pt x="185235" y="142484"/>
                  </a:lnTo>
                  <a:lnTo>
                    <a:pt x="185793" y="142540"/>
                  </a:lnTo>
                  <a:lnTo>
                    <a:pt x="186296" y="142707"/>
                  </a:lnTo>
                  <a:lnTo>
                    <a:pt x="186854" y="142875"/>
                  </a:lnTo>
                  <a:lnTo>
                    <a:pt x="187300" y="143098"/>
                  </a:lnTo>
                  <a:lnTo>
                    <a:pt x="187747" y="143377"/>
                  </a:lnTo>
                  <a:lnTo>
                    <a:pt x="188193" y="143712"/>
                  </a:lnTo>
                  <a:lnTo>
                    <a:pt x="188584" y="144103"/>
                  </a:lnTo>
                  <a:lnTo>
                    <a:pt x="188975" y="144493"/>
                  </a:lnTo>
                  <a:lnTo>
                    <a:pt x="189254" y="144884"/>
                  </a:lnTo>
                  <a:lnTo>
                    <a:pt x="189533" y="145330"/>
                  </a:lnTo>
                  <a:lnTo>
                    <a:pt x="189812" y="145833"/>
                  </a:lnTo>
                  <a:lnTo>
                    <a:pt x="189979" y="146335"/>
                  </a:lnTo>
                  <a:lnTo>
                    <a:pt x="190091" y="146893"/>
                  </a:lnTo>
                  <a:lnTo>
                    <a:pt x="190202" y="147451"/>
                  </a:lnTo>
                  <a:lnTo>
                    <a:pt x="190202" y="148009"/>
                  </a:lnTo>
                  <a:lnTo>
                    <a:pt x="190202" y="148567"/>
                  </a:lnTo>
                  <a:lnTo>
                    <a:pt x="190091" y="149125"/>
                  </a:lnTo>
                  <a:lnTo>
                    <a:pt x="189979" y="149628"/>
                  </a:lnTo>
                  <a:lnTo>
                    <a:pt x="189812" y="150186"/>
                  </a:lnTo>
                  <a:lnTo>
                    <a:pt x="189533" y="150632"/>
                  </a:lnTo>
                  <a:lnTo>
                    <a:pt x="189254" y="151079"/>
                  </a:lnTo>
                  <a:lnTo>
                    <a:pt x="188975" y="151525"/>
                  </a:lnTo>
                  <a:lnTo>
                    <a:pt x="188584" y="151916"/>
                  </a:lnTo>
                  <a:lnTo>
                    <a:pt x="188193" y="152307"/>
                  </a:lnTo>
                  <a:lnTo>
                    <a:pt x="187747" y="152586"/>
                  </a:lnTo>
                  <a:lnTo>
                    <a:pt x="187300" y="152865"/>
                  </a:lnTo>
                  <a:lnTo>
                    <a:pt x="186854" y="153144"/>
                  </a:lnTo>
                  <a:lnTo>
                    <a:pt x="186296" y="153311"/>
                  </a:lnTo>
                  <a:lnTo>
                    <a:pt x="185793" y="153423"/>
                  </a:lnTo>
                  <a:lnTo>
                    <a:pt x="185235" y="153534"/>
                  </a:lnTo>
                  <a:lnTo>
                    <a:pt x="184119" y="153534"/>
                  </a:lnTo>
                  <a:lnTo>
                    <a:pt x="183561" y="153423"/>
                  </a:lnTo>
                  <a:lnTo>
                    <a:pt x="183003" y="153311"/>
                  </a:lnTo>
                  <a:lnTo>
                    <a:pt x="182500" y="153144"/>
                  </a:lnTo>
                  <a:lnTo>
                    <a:pt x="181998" y="152865"/>
                  </a:lnTo>
                  <a:lnTo>
                    <a:pt x="181552" y="152586"/>
                  </a:lnTo>
                  <a:lnTo>
                    <a:pt x="181161" y="152307"/>
                  </a:lnTo>
                  <a:lnTo>
                    <a:pt x="180770" y="151916"/>
                  </a:lnTo>
                  <a:lnTo>
                    <a:pt x="180380" y="151525"/>
                  </a:lnTo>
                  <a:lnTo>
                    <a:pt x="180045" y="151079"/>
                  </a:lnTo>
                  <a:lnTo>
                    <a:pt x="179766" y="150632"/>
                  </a:lnTo>
                  <a:lnTo>
                    <a:pt x="179543" y="150186"/>
                  </a:lnTo>
                  <a:lnTo>
                    <a:pt x="179375" y="149628"/>
                  </a:lnTo>
                  <a:lnTo>
                    <a:pt x="179208" y="149125"/>
                  </a:lnTo>
                  <a:lnTo>
                    <a:pt x="179152" y="148567"/>
                  </a:lnTo>
                  <a:lnTo>
                    <a:pt x="179096" y="148009"/>
                  </a:lnTo>
                  <a:lnTo>
                    <a:pt x="179152" y="147451"/>
                  </a:lnTo>
                  <a:lnTo>
                    <a:pt x="179208" y="146893"/>
                  </a:lnTo>
                  <a:lnTo>
                    <a:pt x="179375" y="146335"/>
                  </a:lnTo>
                  <a:lnTo>
                    <a:pt x="179543" y="145833"/>
                  </a:lnTo>
                  <a:lnTo>
                    <a:pt x="179766" y="145330"/>
                  </a:lnTo>
                  <a:lnTo>
                    <a:pt x="180045" y="144884"/>
                  </a:lnTo>
                  <a:lnTo>
                    <a:pt x="180380" y="144493"/>
                  </a:lnTo>
                  <a:lnTo>
                    <a:pt x="180770" y="144103"/>
                  </a:lnTo>
                  <a:lnTo>
                    <a:pt x="181161" y="143712"/>
                  </a:lnTo>
                  <a:lnTo>
                    <a:pt x="181552" y="143377"/>
                  </a:lnTo>
                  <a:lnTo>
                    <a:pt x="181998" y="143098"/>
                  </a:lnTo>
                  <a:lnTo>
                    <a:pt x="182500" y="142875"/>
                  </a:lnTo>
                  <a:lnTo>
                    <a:pt x="183003" y="142707"/>
                  </a:lnTo>
                  <a:lnTo>
                    <a:pt x="183561" y="142540"/>
                  </a:lnTo>
                  <a:lnTo>
                    <a:pt x="184119" y="142484"/>
                  </a:lnTo>
                  <a:lnTo>
                    <a:pt x="184677" y="142428"/>
                  </a:lnTo>
                  <a:close/>
                  <a:moveTo>
                    <a:pt x="0" y="0"/>
                  </a:moveTo>
                  <a:lnTo>
                    <a:pt x="0" y="160734"/>
                  </a:lnTo>
                  <a:lnTo>
                    <a:pt x="285750" y="160734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6"/>
            <p:cNvSpPr/>
            <p:nvPr/>
          </p:nvSpPr>
          <p:spPr>
            <a:xfrm>
              <a:off x="238125" y="848325"/>
              <a:ext cx="7143750" cy="4018350"/>
            </a:xfrm>
            <a:custGeom>
              <a:rect b="b" l="l" r="r" t="t"/>
              <a:pathLst>
                <a:path extrusionOk="0" h="160734" w="285750">
                  <a:moveTo>
                    <a:pt x="206722" y="15292"/>
                  </a:moveTo>
                  <a:lnTo>
                    <a:pt x="207057" y="15348"/>
                  </a:lnTo>
                  <a:lnTo>
                    <a:pt x="207671" y="15515"/>
                  </a:lnTo>
                  <a:lnTo>
                    <a:pt x="208229" y="15850"/>
                  </a:lnTo>
                  <a:lnTo>
                    <a:pt x="208731" y="16241"/>
                  </a:lnTo>
                  <a:lnTo>
                    <a:pt x="209122" y="16743"/>
                  </a:lnTo>
                  <a:lnTo>
                    <a:pt x="209457" y="17301"/>
                  </a:lnTo>
                  <a:lnTo>
                    <a:pt x="209624" y="17915"/>
                  </a:lnTo>
                  <a:lnTo>
                    <a:pt x="209680" y="18250"/>
                  </a:lnTo>
                  <a:lnTo>
                    <a:pt x="209736" y="18585"/>
                  </a:lnTo>
                  <a:lnTo>
                    <a:pt x="209680" y="18920"/>
                  </a:lnTo>
                  <a:lnTo>
                    <a:pt x="209624" y="19255"/>
                  </a:lnTo>
                  <a:lnTo>
                    <a:pt x="209457" y="19869"/>
                  </a:lnTo>
                  <a:lnTo>
                    <a:pt x="209122" y="20427"/>
                  </a:lnTo>
                  <a:lnTo>
                    <a:pt x="208731" y="20929"/>
                  </a:lnTo>
                  <a:lnTo>
                    <a:pt x="208229" y="21320"/>
                  </a:lnTo>
                  <a:lnTo>
                    <a:pt x="207671" y="21654"/>
                  </a:lnTo>
                  <a:lnTo>
                    <a:pt x="207057" y="21822"/>
                  </a:lnTo>
                  <a:lnTo>
                    <a:pt x="206722" y="21878"/>
                  </a:lnTo>
                  <a:lnTo>
                    <a:pt x="206053" y="21878"/>
                  </a:lnTo>
                  <a:lnTo>
                    <a:pt x="205718" y="21822"/>
                  </a:lnTo>
                  <a:lnTo>
                    <a:pt x="205104" y="21654"/>
                  </a:lnTo>
                  <a:lnTo>
                    <a:pt x="204546" y="21320"/>
                  </a:lnTo>
                  <a:lnTo>
                    <a:pt x="204043" y="20929"/>
                  </a:lnTo>
                  <a:lnTo>
                    <a:pt x="203653" y="20427"/>
                  </a:lnTo>
                  <a:lnTo>
                    <a:pt x="203374" y="19869"/>
                  </a:lnTo>
                  <a:lnTo>
                    <a:pt x="203150" y="19255"/>
                  </a:lnTo>
                  <a:lnTo>
                    <a:pt x="203095" y="18920"/>
                  </a:lnTo>
                  <a:lnTo>
                    <a:pt x="203095" y="18585"/>
                  </a:lnTo>
                  <a:lnTo>
                    <a:pt x="203095" y="18250"/>
                  </a:lnTo>
                  <a:lnTo>
                    <a:pt x="203150" y="17915"/>
                  </a:lnTo>
                  <a:lnTo>
                    <a:pt x="203374" y="17301"/>
                  </a:lnTo>
                  <a:lnTo>
                    <a:pt x="203653" y="16743"/>
                  </a:lnTo>
                  <a:lnTo>
                    <a:pt x="204043" y="16241"/>
                  </a:lnTo>
                  <a:lnTo>
                    <a:pt x="204546" y="15850"/>
                  </a:lnTo>
                  <a:lnTo>
                    <a:pt x="205104" y="15515"/>
                  </a:lnTo>
                  <a:lnTo>
                    <a:pt x="205718" y="15348"/>
                  </a:lnTo>
                  <a:lnTo>
                    <a:pt x="206053" y="15292"/>
                  </a:lnTo>
                  <a:close/>
                  <a:moveTo>
                    <a:pt x="255947" y="30138"/>
                  </a:moveTo>
                  <a:lnTo>
                    <a:pt x="256282" y="30193"/>
                  </a:lnTo>
                  <a:lnTo>
                    <a:pt x="256896" y="30417"/>
                  </a:lnTo>
                  <a:lnTo>
                    <a:pt x="257454" y="30696"/>
                  </a:lnTo>
                  <a:lnTo>
                    <a:pt x="257956" y="31086"/>
                  </a:lnTo>
                  <a:lnTo>
                    <a:pt x="258347" y="31589"/>
                  </a:lnTo>
                  <a:lnTo>
                    <a:pt x="258682" y="32147"/>
                  </a:lnTo>
                  <a:lnTo>
                    <a:pt x="258849" y="32761"/>
                  </a:lnTo>
                  <a:lnTo>
                    <a:pt x="258905" y="33096"/>
                  </a:lnTo>
                  <a:lnTo>
                    <a:pt x="258905" y="33430"/>
                  </a:lnTo>
                  <a:lnTo>
                    <a:pt x="258905" y="33765"/>
                  </a:lnTo>
                  <a:lnTo>
                    <a:pt x="258849" y="34100"/>
                  </a:lnTo>
                  <a:lnTo>
                    <a:pt x="258682" y="34714"/>
                  </a:lnTo>
                  <a:lnTo>
                    <a:pt x="258347" y="35328"/>
                  </a:lnTo>
                  <a:lnTo>
                    <a:pt x="257956" y="35774"/>
                  </a:lnTo>
                  <a:lnTo>
                    <a:pt x="257454" y="36221"/>
                  </a:lnTo>
                  <a:lnTo>
                    <a:pt x="256896" y="36500"/>
                  </a:lnTo>
                  <a:lnTo>
                    <a:pt x="256282" y="36723"/>
                  </a:lnTo>
                  <a:lnTo>
                    <a:pt x="255947" y="36723"/>
                  </a:lnTo>
                  <a:lnTo>
                    <a:pt x="255612" y="36779"/>
                  </a:lnTo>
                  <a:lnTo>
                    <a:pt x="255277" y="36723"/>
                  </a:lnTo>
                  <a:lnTo>
                    <a:pt x="254943" y="36723"/>
                  </a:lnTo>
                  <a:lnTo>
                    <a:pt x="254329" y="36500"/>
                  </a:lnTo>
                  <a:lnTo>
                    <a:pt x="253771" y="36221"/>
                  </a:lnTo>
                  <a:lnTo>
                    <a:pt x="253268" y="35774"/>
                  </a:lnTo>
                  <a:lnTo>
                    <a:pt x="252878" y="35328"/>
                  </a:lnTo>
                  <a:lnTo>
                    <a:pt x="252543" y="34714"/>
                  </a:lnTo>
                  <a:lnTo>
                    <a:pt x="252375" y="34100"/>
                  </a:lnTo>
                  <a:lnTo>
                    <a:pt x="252319" y="33765"/>
                  </a:lnTo>
                  <a:lnTo>
                    <a:pt x="252264" y="33430"/>
                  </a:lnTo>
                  <a:lnTo>
                    <a:pt x="252319" y="33096"/>
                  </a:lnTo>
                  <a:lnTo>
                    <a:pt x="252375" y="32761"/>
                  </a:lnTo>
                  <a:lnTo>
                    <a:pt x="252543" y="32147"/>
                  </a:lnTo>
                  <a:lnTo>
                    <a:pt x="252878" y="31589"/>
                  </a:lnTo>
                  <a:lnTo>
                    <a:pt x="253268" y="31086"/>
                  </a:lnTo>
                  <a:lnTo>
                    <a:pt x="253771" y="30696"/>
                  </a:lnTo>
                  <a:lnTo>
                    <a:pt x="254329" y="30417"/>
                  </a:lnTo>
                  <a:lnTo>
                    <a:pt x="254943" y="30193"/>
                  </a:lnTo>
                  <a:lnTo>
                    <a:pt x="255277" y="30138"/>
                  </a:lnTo>
                  <a:close/>
                  <a:moveTo>
                    <a:pt x="113463" y="32593"/>
                  </a:moveTo>
                  <a:lnTo>
                    <a:pt x="113798" y="32649"/>
                  </a:lnTo>
                  <a:lnTo>
                    <a:pt x="114412" y="32817"/>
                  </a:lnTo>
                  <a:lnTo>
                    <a:pt x="115026" y="33151"/>
                  </a:lnTo>
                  <a:lnTo>
                    <a:pt x="115472" y="33542"/>
                  </a:lnTo>
                  <a:lnTo>
                    <a:pt x="115919" y="34044"/>
                  </a:lnTo>
                  <a:lnTo>
                    <a:pt x="116198" y="34602"/>
                  </a:lnTo>
                  <a:lnTo>
                    <a:pt x="116365" y="35216"/>
                  </a:lnTo>
                  <a:lnTo>
                    <a:pt x="116421" y="35551"/>
                  </a:lnTo>
                  <a:lnTo>
                    <a:pt x="116477" y="35886"/>
                  </a:lnTo>
                  <a:lnTo>
                    <a:pt x="116421" y="36221"/>
                  </a:lnTo>
                  <a:lnTo>
                    <a:pt x="116365" y="36556"/>
                  </a:lnTo>
                  <a:lnTo>
                    <a:pt x="116198" y="37170"/>
                  </a:lnTo>
                  <a:lnTo>
                    <a:pt x="115919" y="37728"/>
                  </a:lnTo>
                  <a:lnTo>
                    <a:pt x="115472" y="38230"/>
                  </a:lnTo>
                  <a:lnTo>
                    <a:pt x="115026" y="38621"/>
                  </a:lnTo>
                  <a:lnTo>
                    <a:pt x="114412" y="38956"/>
                  </a:lnTo>
                  <a:lnTo>
                    <a:pt x="113798" y="39123"/>
                  </a:lnTo>
                  <a:lnTo>
                    <a:pt x="113463" y="39179"/>
                  </a:lnTo>
                  <a:lnTo>
                    <a:pt x="112793" y="39179"/>
                  </a:lnTo>
                  <a:lnTo>
                    <a:pt x="112458" y="39123"/>
                  </a:lnTo>
                  <a:lnTo>
                    <a:pt x="111844" y="38956"/>
                  </a:lnTo>
                  <a:lnTo>
                    <a:pt x="111286" y="38621"/>
                  </a:lnTo>
                  <a:lnTo>
                    <a:pt x="110784" y="38230"/>
                  </a:lnTo>
                  <a:lnTo>
                    <a:pt x="110393" y="37728"/>
                  </a:lnTo>
                  <a:lnTo>
                    <a:pt x="110114" y="37170"/>
                  </a:lnTo>
                  <a:lnTo>
                    <a:pt x="109891" y="36556"/>
                  </a:lnTo>
                  <a:lnTo>
                    <a:pt x="109835" y="36221"/>
                  </a:lnTo>
                  <a:lnTo>
                    <a:pt x="109835" y="35886"/>
                  </a:lnTo>
                  <a:lnTo>
                    <a:pt x="109835" y="35551"/>
                  </a:lnTo>
                  <a:lnTo>
                    <a:pt x="109891" y="35216"/>
                  </a:lnTo>
                  <a:lnTo>
                    <a:pt x="110114" y="34602"/>
                  </a:lnTo>
                  <a:lnTo>
                    <a:pt x="110393" y="34044"/>
                  </a:lnTo>
                  <a:lnTo>
                    <a:pt x="110784" y="33542"/>
                  </a:lnTo>
                  <a:lnTo>
                    <a:pt x="111286" y="33151"/>
                  </a:lnTo>
                  <a:lnTo>
                    <a:pt x="111844" y="32817"/>
                  </a:lnTo>
                  <a:lnTo>
                    <a:pt x="112458" y="32649"/>
                  </a:lnTo>
                  <a:lnTo>
                    <a:pt x="112793" y="32593"/>
                  </a:lnTo>
                  <a:close/>
                  <a:moveTo>
                    <a:pt x="120328" y="48611"/>
                  </a:moveTo>
                  <a:lnTo>
                    <a:pt x="120886" y="48722"/>
                  </a:lnTo>
                  <a:lnTo>
                    <a:pt x="121444" y="48834"/>
                  </a:lnTo>
                  <a:lnTo>
                    <a:pt x="121946" y="49057"/>
                  </a:lnTo>
                  <a:lnTo>
                    <a:pt x="122393" y="49281"/>
                  </a:lnTo>
                  <a:lnTo>
                    <a:pt x="122895" y="49560"/>
                  </a:lnTo>
                  <a:lnTo>
                    <a:pt x="123286" y="49895"/>
                  </a:lnTo>
                  <a:lnTo>
                    <a:pt x="123676" y="50229"/>
                  </a:lnTo>
                  <a:lnTo>
                    <a:pt x="124067" y="50620"/>
                  </a:lnTo>
                  <a:lnTo>
                    <a:pt x="124346" y="51067"/>
                  </a:lnTo>
                  <a:lnTo>
                    <a:pt x="124625" y="51513"/>
                  </a:lnTo>
                  <a:lnTo>
                    <a:pt x="124904" y="52015"/>
                  </a:lnTo>
                  <a:lnTo>
                    <a:pt x="125071" y="52518"/>
                  </a:lnTo>
                  <a:lnTo>
                    <a:pt x="125183" y="53020"/>
                  </a:lnTo>
                  <a:lnTo>
                    <a:pt x="125295" y="53578"/>
                  </a:lnTo>
                  <a:lnTo>
                    <a:pt x="125295" y="54136"/>
                  </a:lnTo>
                  <a:lnTo>
                    <a:pt x="125295" y="54750"/>
                  </a:lnTo>
                  <a:lnTo>
                    <a:pt x="125183" y="55252"/>
                  </a:lnTo>
                  <a:lnTo>
                    <a:pt x="125071" y="55810"/>
                  </a:lnTo>
                  <a:lnTo>
                    <a:pt x="124904" y="56313"/>
                  </a:lnTo>
                  <a:lnTo>
                    <a:pt x="124625" y="56815"/>
                  </a:lnTo>
                  <a:lnTo>
                    <a:pt x="124346" y="57261"/>
                  </a:lnTo>
                  <a:lnTo>
                    <a:pt x="124067" y="57708"/>
                  </a:lnTo>
                  <a:lnTo>
                    <a:pt x="123676" y="58099"/>
                  </a:lnTo>
                  <a:lnTo>
                    <a:pt x="123286" y="58434"/>
                  </a:lnTo>
                  <a:lnTo>
                    <a:pt x="122895" y="58768"/>
                  </a:lnTo>
                  <a:lnTo>
                    <a:pt x="122393" y="59047"/>
                  </a:lnTo>
                  <a:lnTo>
                    <a:pt x="121946" y="59271"/>
                  </a:lnTo>
                  <a:lnTo>
                    <a:pt x="121444" y="59438"/>
                  </a:lnTo>
                  <a:lnTo>
                    <a:pt x="120886" y="59606"/>
                  </a:lnTo>
                  <a:lnTo>
                    <a:pt x="120328" y="59661"/>
                  </a:lnTo>
                  <a:lnTo>
                    <a:pt x="119769" y="59717"/>
                  </a:lnTo>
                  <a:lnTo>
                    <a:pt x="119211" y="59661"/>
                  </a:lnTo>
                  <a:lnTo>
                    <a:pt x="118653" y="59606"/>
                  </a:lnTo>
                  <a:lnTo>
                    <a:pt x="118095" y="59438"/>
                  </a:lnTo>
                  <a:lnTo>
                    <a:pt x="117593" y="59271"/>
                  </a:lnTo>
                  <a:lnTo>
                    <a:pt x="117146" y="59047"/>
                  </a:lnTo>
                  <a:lnTo>
                    <a:pt x="116644" y="58768"/>
                  </a:lnTo>
                  <a:lnTo>
                    <a:pt x="116253" y="58434"/>
                  </a:lnTo>
                  <a:lnTo>
                    <a:pt x="115863" y="58099"/>
                  </a:lnTo>
                  <a:lnTo>
                    <a:pt x="115472" y="57708"/>
                  </a:lnTo>
                  <a:lnTo>
                    <a:pt x="115193" y="57261"/>
                  </a:lnTo>
                  <a:lnTo>
                    <a:pt x="114914" y="56815"/>
                  </a:lnTo>
                  <a:lnTo>
                    <a:pt x="114635" y="56313"/>
                  </a:lnTo>
                  <a:lnTo>
                    <a:pt x="114467" y="55810"/>
                  </a:lnTo>
                  <a:lnTo>
                    <a:pt x="114356" y="55252"/>
                  </a:lnTo>
                  <a:lnTo>
                    <a:pt x="114244" y="54750"/>
                  </a:lnTo>
                  <a:lnTo>
                    <a:pt x="114244" y="54136"/>
                  </a:lnTo>
                  <a:lnTo>
                    <a:pt x="114244" y="53578"/>
                  </a:lnTo>
                  <a:lnTo>
                    <a:pt x="114356" y="53020"/>
                  </a:lnTo>
                  <a:lnTo>
                    <a:pt x="114467" y="52518"/>
                  </a:lnTo>
                  <a:lnTo>
                    <a:pt x="114635" y="52015"/>
                  </a:lnTo>
                  <a:lnTo>
                    <a:pt x="114914" y="51513"/>
                  </a:lnTo>
                  <a:lnTo>
                    <a:pt x="115193" y="51067"/>
                  </a:lnTo>
                  <a:lnTo>
                    <a:pt x="115472" y="50620"/>
                  </a:lnTo>
                  <a:lnTo>
                    <a:pt x="115863" y="50229"/>
                  </a:lnTo>
                  <a:lnTo>
                    <a:pt x="116253" y="49895"/>
                  </a:lnTo>
                  <a:lnTo>
                    <a:pt x="116644" y="49560"/>
                  </a:lnTo>
                  <a:lnTo>
                    <a:pt x="117146" y="49281"/>
                  </a:lnTo>
                  <a:lnTo>
                    <a:pt x="117593" y="49057"/>
                  </a:lnTo>
                  <a:lnTo>
                    <a:pt x="118095" y="48834"/>
                  </a:lnTo>
                  <a:lnTo>
                    <a:pt x="118653" y="48722"/>
                  </a:lnTo>
                  <a:lnTo>
                    <a:pt x="119211" y="48611"/>
                  </a:lnTo>
                  <a:close/>
                  <a:moveTo>
                    <a:pt x="267109" y="134782"/>
                  </a:moveTo>
                  <a:lnTo>
                    <a:pt x="267667" y="134838"/>
                  </a:lnTo>
                  <a:lnTo>
                    <a:pt x="268226" y="134894"/>
                  </a:lnTo>
                  <a:lnTo>
                    <a:pt x="268728" y="135061"/>
                  </a:lnTo>
                  <a:lnTo>
                    <a:pt x="269286" y="135229"/>
                  </a:lnTo>
                  <a:lnTo>
                    <a:pt x="269732" y="135452"/>
                  </a:lnTo>
                  <a:lnTo>
                    <a:pt x="270235" y="135731"/>
                  </a:lnTo>
                  <a:lnTo>
                    <a:pt x="270625" y="136066"/>
                  </a:lnTo>
                  <a:lnTo>
                    <a:pt x="271016" y="136401"/>
                  </a:lnTo>
                  <a:lnTo>
                    <a:pt x="271407" y="136791"/>
                  </a:lnTo>
                  <a:lnTo>
                    <a:pt x="271686" y="137238"/>
                  </a:lnTo>
                  <a:lnTo>
                    <a:pt x="271965" y="137684"/>
                  </a:lnTo>
                  <a:lnTo>
                    <a:pt x="272244" y="138187"/>
                  </a:lnTo>
                  <a:lnTo>
                    <a:pt x="272411" y="138689"/>
                  </a:lnTo>
                  <a:lnTo>
                    <a:pt x="272523" y="139191"/>
                  </a:lnTo>
                  <a:lnTo>
                    <a:pt x="272635" y="139749"/>
                  </a:lnTo>
                  <a:lnTo>
                    <a:pt x="272635" y="140363"/>
                  </a:lnTo>
                  <a:lnTo>
                    <a:pt x="272635" y="140921"/>
                  </a:lnTo>
                  <a:lnTo>
                    <a:pt x="272523" y="141479"/>
                  </a:lnTo>
                  <a:lnTo>
                    <a:pt x="272411" y="141982"/>
                  </a:lnTo>
                  <a:lnTo>
                    <a:pt x="272244" y="142484"/>
                  </a:lnTo>
                  <a:lnTo>
                    <a:pt x="271965" y="142986"/>
                  </a:lnTo>
                  <a:lnTo>
                    <a:pt x="271686" y="143433"/>
                  </a:lnTo>
                  <a:lnTo>
                    <a:pt x="271407" y="143879"/>
                  </a:lnTo>
                  <a:lnTo>
                    <a:pt x="271016" y="144270"/>
                  </a:lnTo>
                  <a:lnTo>
                    <a:pt x="270625" y="144605"/>
                  </a:lnTo>
                  <a:lnTo>
                    <a:pt x="270235" y="144940"/>
                  </a:lnTo>
                  <a:lnTo>
                    <a:pt x="269732" y="145219"/>
                  </a:lnTo>
                  <a:lnTo>
                    <a:pt x="269286" y="145442"/>
                  </a:lnTo>
                  <a:lnTo>
                    <a:pt x="268728" y="145665"/>
                  </a:lnTo>
                  <a:lnTo>
                    <a:pt x="268226" y="145777"/>
                  </a:lnTo>
                  <a:lnTo>
                    <a:pt x="267667" y="145833"/>
                  </a:lnTo>
                  <a:lnTo>
                    <a:pt x="267109" y="145888"/>
                  </a:lnTo>
                  <a:lnTo>
                    <a:pt x="266551" y="145833"/>
                  </a:lnTo>
                  <a:lnTo>
                    <a:pt x="265993" y="145777"/>
                  </a:lnTo>
                  <a:lnTo>
                    <a:pt x="265435" y="145665"/>
                  </a:lnTo>
                  <a:lnTo>
                    <a:pt x="264933" y="145442"/>
                  </a:lnTo>
                  <a:lnTo>
                    <a:pt x="264430" y="145219"/>
                  </a:lnTo>
                  <a:lnTo>
                    <a:pt x="263984" y="144940"/>
                  </a:lnTo>
                  <a:lnTo>
                    <a:pt x="263593" y="144605"/>
                  </a:lnTo>
                  <a:lnTo>
                    <a:pt x="263203" y="144270"/>
                  </a:lnTo>
                  <a:lnTo>
                    <a:pt x="262812" y="143879"/>
                  </a:lnTo>
                  <a:lnTo>
                    <a:pt x="262477" y="143433"/>
                  </a:lnTo>
                  <a:lnTo>
                    <a:pt x="262198" y="142986"/>
                  </a:lnTo>
                  <a:lnTo>
                    <a:pt x="261975" y="142484"/>
                  </a:lnTo>
                  <a:lnTo>
                    <a:pt x="261807" y="141982"/>
                  </a:lnTo>
                  <a:lnTo>
                    <a:pt x="261640" y="141479"/>
                  </a:lnTo>
                  <a:lnTo>
                    <a:pt x="261584" y="140921"/>
                  </a:lnTo>
                  <a:lnTo>
                    <a:pt x="261528" y="140363"/>
                  </a:lnTo>
                  <a:lnTo>
                    <a:pt x="261584" y="139749"/>
                  </a:lnTo>
                  <a:lnTo>
                    <a:pt x="261640" y="139191"/>
                  </a:lnTo>
                  <a:lnTo>
                    <a:pt x="261807" y="138689"/>
                  </a:lnTo>
                  <a:lnTo>
                    <a:pt x="261975" y="138187"/>
                  </a:lnTo>
                  <a:lnTo>
                    <a:pt x="262198" y="137684"/>
                  </a:lnTo>
                  <a:lnTo>
                    <a:pt x="262477" y="137238"/>
                  </a:lnTo>
                  <a:lnTo>
                    <a:pt x="262812" y="136791"/>
                  </a:lnTo>
                  <a:lnTo>
                    <a:pt x="263203" y="136401"/>
                  </a:lnTo>
                  <a:lnTo>
                    <a:pt x="263593" y="136066"/>
                  </a:lnTo>
                  <a:lnTo>
                    <a:pt x="263984" y="135731"/>
                  </a:lnTo>
                  <a:lnTo>
                    <a:pt x="264430" y="135452"/>
                  </a:lnTo>
                  <a:lnTo>
                    <a:pt x="264933" y="135229"/>
                  </a:lnTo>
                  <a:lnTo>
                    <a:pt x="265435" y="135061"/>
                  </a:lnTo>
                  <a:lnTo>
                    <a:pt x="265993" y="134894"/>
                  </a:lnTo>
                  <a:lnTo>
                    <a:pt x="266551" y="134838"/>
                  </a:lnTo>
                  <a:lnTo>
                    <a:pt x="267109" y="134782"/>
                  </a:lnTo>
                  <a:close/>
                  <a:moveTo>
                    <a:pt x="165199" y="11385"/>
                  </a:moveTo>
                  <a:lnTo>
                    <a:pt x="166594" y="11441"/>
                  </a:lnTo>
                  <a:lnTo>
                    <a:pt x="167934" y="11497"/>
                  </a:lnTo>
                  <a:lnTo>
                    <a:pt x="169273" y="11664"/>
                  </a:lnTo>
                  <a:lnTo>
                    <a:pt x="170613" y="11888"/>
                  </a:lnTo>
                  <a:lnTo>
                    <a:pt x="171952" y="12167"/>
                  </a:lnTo>
                  <a:lnTo>
                    <a:pt x="173292" y="12446"/>
                  </a:lnTo>
                  <a:lnTo>
                    <a:pt x="174631" y="12781"/>
                  </a:lnTo>
                  <a:lnTo>
                    <a:pt x="175971" y="13171"/>
                  </a:lnTo>
                  <a:lnTo>
                    <a:pt x="177254" y="13618"/>
                  </a:lnTo>
                  <a:lnTo>
                    <a:pt x="179877" y="14567"/>
                  </a:lnTo>
                  <a:lnTo>
                    <a:pt x="182445" y="15627"/>
                  </a:lnTo>
                  <a:lnTo>
                    <a:pt x="185012" y="16743"/>
                  </a:lnTo>
                  <a:lnTo>
                    <a:pt x="186630" y="17469"/>
                  </a:lnTo>
                  <a:lnTo>
                    <a:pt x="188249" y="18306"/>
                  </a:lnTo>
                  <a:lnTo>
                    <a:pt x="189867" y="19143"/>
                  </a:lnTo>
                  <a:lnTo>
                    <a:pt x="191430" y="20036"/>
                  </a:lnTo>
                  <a:lnTo>
                    <a:pt x="194556" y="21822"/>
                  </a:lnTo>
                  <a:lnTo>
                    <a:pt x="197569" y="23719"/>
                  </a:lnTo>
                  <a:lnTo>
                    <a:pt x="203653" y="27570"/>
                  </a:lnTo>
                  <a:lnTo>
                    <a:pt x="206722" y="29468"/>
                  </a:lnTo>
                  <a:lnTo>
                    <a:pt x="209848" y="31254"/>
                  </a:lnTo>
                  <a:lnTo>
                    <a:pt x="211522" y="32147"/>
                  </a:lnTo>
                  <a:lnTo>
                    <a:pt x="213252" y="32872"/>
                  </a:lnTo>
                  <a:lnTo>
                    <a:pt x="215038" y="33598"/>
                  </a:lnTo>
                  <a:lnTo>
                    <a:pt x="216824" y="34156"/>
                  </a:lnTo>
                  <a:lnTo>
                    <a:pt x="218666" y="34658"/>
                  </a:lnTo>
                  <a:lnTo>
                    <a:pt x="220563" y="35105"/>
                  </a:lnTo>
                  <a:lnTo>
                    <a:pt x="222405" y="35551"/>
                  </a:lnTo>
                  <a:lnTo>
                    <a:pt x="224303" y="35886"/>
                  </a:lnTo>
                  <a:lnTo>
                    <a:pt x="228098" y="36500"/>
                  </a:lnTo>
                  <a:lnTo>
                    <a:pt x="231949" y="37002"/>
                  </a:lnTo>
                  <a:lnTo>
                    <a:pt x="235688" y="37560"/>
                  </a:lnTo>
                  <a:lnTo>
                    <a:pt x="237530" y="37895"/>
                  </a:lnTo>
                  <a:lnTo>
                    <a:pt x="239316" y="38230"/>
                  </a:lnTo>
                  <a:lnTo>
                    <a:pt x="241269" y="38621"/>
                  </a:lnTo>
                  <a:lnTo>
                    <a:pt x="243278" y="39067"/>
                  </a:lnTo>
                  <a:lnTo>
                    <a:pt x="245232" y="39570"/>
                  </a:lnTo>
                  <a:lnTo>
                    <a:pt x="247185" y="40072"/>
                  </a:lnTo>
                  <a:lnTo>
                    <a:pt x="249138" y="40686"/>
                  </a:lnTo>
                  <a:lnTo>
                    <a:pt x="251092" y="41300"/>
                  </a:lnTo>
                  <a:lnTo>
                    <a:pt x="252989" y="41969"/>
                  </a:lnTo>
                  <a:lnTo>
                    <a:pt x="254887" y="42751"/>
                  </a:lnTo>
                  <a:lnTo>
                    <a:pt x="256729" y="43588"/>
                  </a:lnTo>
                  <a:lnTo>
                    <a:pt x="258570" y="44481"/>
                  </a:lnTo>
                  <a:lnTo>
                    <a:pt x="260356" y="45430"/>
                  </a:lnTo>
                  <a:lnTo>
                    <a:pt x="262086" y="46490"/>
                  </a:lnTo>
                  <a:lnTo>
                    <a:pt x="263761" y="47606"/>
                  </a:lnTo>
                  <a:lnTo>
                    <a:pt x="265435" y="48890"/>
                  </a:lnTo>
                  <a:lnTo>
                    <a:pt x="266998" y="50174"/>
                  </a:lnTo>
                  <a:lnTo>
                    <a:pt x="268560" y="51625"/>
                  </a:lnTo>
                  <a:lnTo>
                    <a:pt x="269453" y="52518"/>
                  </a:lnTo>
                  <a:lnTo>
                    <a:pt x="270290" y="53466"/>
                  </a:lnTo>
                  <a:lnTo>
                    <a:pt x="271128" y="54471"/>
                  </a:lnTo>
                  <a:lnTo>
                    <a:pt x="271909" y="55476"/>
                  </a:lnTo>
                  <a:lnTo>
                    <a:pt x="272690" y="56536"/>
                  </a:lnTo>
                  <a:lnTo>
                    <a:pt x="273416" y="57596"/>
                  </a:lnTo>
                  <a:lnTo>
                    <a:pt x="274086" y="58657"/>
                  </a:lnTo>
                  <a:lnTo>
                    <a:pt x="274755" y="59829"/>
                  </a:lnTo>
                  <a:lnTo>
                    <a:pt x="275369" y="60945"/>
                  </a:lnTo>
                  <a:lnTo>
                    <a:pt x="275983" y="62117"/>
                  </a:lnTo>
                  <a:lnTo>
                    <a:pt x="276541" y="63345"/>
                  </a:lnTo>
                  <a:lnTo>
                    <a:pt x="277044" y="64517"/>
                  </a:lnTo>
                  <a:lnTo>
                    <a:pt x="277546" y="65800"/>
                  </a:lnTo>
                  <a:lnTo>
                    <a:pt x="277992" y="67028"/>
                  </a:lnTo>
                  <a:lnTo>
                    <a:pt x="278383" y="68312"/>
                  </a:lnTo>
                  <a:lnTo>
                    <a:pt x="278774" y="69596"/>
                  </a:lnTo>
                  <a:lnTo>
                    <a:pt x="279109" y="70879"/>
                  </a:lnTo>
                  <a:lnTo>
                    <a:pt x="279388" y="72163"/>
                  </a:lnTo>
                  <a:lnTo>
                    <a:pt x="279667" y="73502"/>
                  </a:lnTo>
                  <a:lnTo>
                    <a:pt x="279890" y="74786"/>
                  </a:lnTo>
                  <a:lnTo>
                    <a:pt x="280057" y="76125"/>
                  </a:lnTo>
                  <a:lnTo>
                    <a:pt x="280225" y="77465"/>
                  </a:lnTo>
                  <a:lnTo>
                    <a:pt x="280281" y="78804"/>
                  </a:lnTo>
                  <a:lnTo>
                    <a:pt x="280392" y="80144"/>
                  </a:lnTo>
                  <a:lnTo>
                    <a:pt x="280392" y="81539"/>
                  </a:lnTo>
                  <a:lnTo>
                    <a:pt x="280392" y="82878"/>
                  </a:lnTo>
                  <a:lnTo>
                    <a:pt x="280336" y="84218"/>
                  </a:lnTo>
                  <a:lnTo>
                    <a:pt x="280225" y="85557"/>
                  </a:lnTo>
                  <a:lnTo>
                    <a:pt x="280057" y="86897"/>
                  </a:lnTo>
                  <a:lnTo>
                    <a:pt x="279890" y="88180"/>
                  </a:lnTo>
                  <a:lnTo>
                    <a:pt x="279667" y="89520"/>
                  </a:lnTo>
                  <a:lnTo>
                    <a:pt x="279388" y="90859"/>
                  </a:lnTo>
                  <a:lnTo>
                    <a:pt x="279053" y="92199"/>
                  </a:lnTo>
                  <a:lnTo>
                    <a:pt x="278662" y="93538"/>
                  </a:lnTo>
                  <a:lnTo>
                    <a:pt x="278271" y="94878"/>
                  </a:lnTo>
                  <a:lnTo>
                    <a:pt x="277825" y="96217"/>
                  </a:lnTo>
                  <a:lnTo>
                    <a:pt x="277323" y="97501"/>
                  </a:lnTo>
                  <a:lnTo>
                    <a:pt x="276820" y="98784"/>
                  </a:lnTo>
                  <a:lnTo>
                    <a:pt x="275704" y="101296"/>
                  </a:lnTo>
                  <a:lnTo>
                    <a:pt x="274532" y="103807"/>
                  </a:lnTo>
                  <a:lnTo>
                    <a:pt x="273248" y="106263"/>
                  </a:lnTo>
                  <a:lnTo>
                    <a:pt x="271909" y="108663"/>
                  </a:lnTo>
                  <a:lnTo>
                    <a:pt x="270514" y="111007"/>
                  </a:lnTo>
                  <a:lnTo>
                    <a:pt x="268393" y="114467"/>
                  </a:lnTo>
                  <a:lnTo>
                    <a:pt x="266216" y="117872"/>
                  </a:lnTo>
                  <a:lnTo>
                    <a:pt x="263984" y="121220"/>
                  </a:lnTo>
                  <a:lnTo>
                    <a:pt x="261696" y="124569"/>
                  </a:lnTo>
                  <a:lnTo>
                    <a:pt x="259352" y="127806"/>
                  </a:lnTo>
                  <a:lnTo>
                    <a:pt x="256952" y="131043"/>
                  </a:lnTo>
                  <a:lnTo>
                    <a:pt x="254496" y="134168"/>
                  </a:lnTo>
                  <a:lnTo>
                    <a:pt x="251929" y="137238"/>
                  </a:lnTo>
                  <a:lnTo>
                    <a:pt x="250366" y="139135"/>
                  </a:lnTo>
                  <a:lnTo>
                    <a:pt x="248748" y="140921"/>
                  </a:lnTo>
                  <a:lnTo>
                    <a:pt x="247073" y="142707"/>
                  </a:lnTo>
                  <a:lnTo>
                    <a:pt x="246180" y="143544"/>
                  </a:lnTo>
                  <a:lnTo>
                    <a:pt x="245287" y="144326"/>
                  </a:lnTo>
                  <a:lnTo>
                    <a:pt x="244394" y="145107"/>
                  </a:lnTo>
                  <a:lnTo>
                    <a:pt x="243446" y="145833"/>
                  </a:lnTo>
                  <a:lnTo>
                    <a:pt x="242497" y="146558"/>
                  </a:lnTo>
                  <a:lnTo>
                    <a:pt x="241548" y="147172"/>
                  </a:lnTo>
                  <a:lnTo>
                    <a:pt x="240543" y="147786"/>
                  </a:lnTo>
                  <a:lnTo>
                    <a:pt x="239539" y="148288"/>
                  </a:lnTo>
                  <a:lnTo>
                    <a:pt x="238478" y="148791"/>
                  </a:lnTo>
                  <a:lnTo>
                    <a:pt x="237418" y="149181"/>
                  </a:lnTo>
                  <a:lnTo>
                    <a:pt x="236246" y="149572"/>
                  </a:lnTo>
                  <a:lnTo>
                    <a:pt x="235074" y="149851"/>
                  </a:lnTo>
                  <a:lnTo>
                    <a:pt x="233846" y="150018"/>
                  </a:lnTo>
                  <a:lnTo>
                    <a:pt x="232674" y="150186"/>
                  </a:lnTo>
                  <a:lnTo>
                    <a:pt x="231446" y="150242"/>
                  </a:lnTo>
                  <a:lnTo>
                    <a:pt x="230274" y="150242"/>
                  </a:lnTo>
                  <a:lnTo>
                    <a:pt x="229046" y="150186"/>
                  </a:lnTo>
                  <a:lnTo>
                    <a:pt x="227819" y="150018"/>
                  </a:lnTo>
                  <a:lnTo>
                    <a:pt x="226647" y="149851"/>
                  </a:lnTo>
                  <a:lnTo>
                    <a:pt x="225419" y="149628"/>
                  </a:lnTo>
                  <a:lnTo>
                    <a:pt x="224247" y="149349"/>
                  </a:lnTo>
                  <a:lnTo>
                    <a:pt x="223019" y="149014"/>
                  </a:lnTo>
                  <a:lnTo>
                    <a:pt x="221847" y="148623"/>
                  </a:lnTo>
                  <a:lnTo>
                    <a:pt x="220675" y="148232"/>
                  </a:lnTo>
                  <a:lnTo>
                    <a:pt x="219503" y="147786"/>
                  </a:lnTo>
                  <a:lnTo>
                    <a:pt x="218387" y="147340"/>
                  </a:lnTo>
                  <a:lnTo>
                    <a:pt x="216154" y="146279"/>
                  </a:lnTo>
                  <a:lnTo>
                    <a:pt x="213922" y="145219"/>
                  </a:lnTo>
                  <a:lnTo>
                    <a:pt x="211689" y="144047"/>
                  </a:lnTo>
                  <a:lnTo>
                    <a:pt x="209513" y="142875"/>
                  </a:lnTo>
                  <a:lnTo>
                    <a:pt x="207280" y="141703"/>
                  </a:lnTo>
                  <a:lnTo>
                    <a:pt x="205104" y="140586"/>
                  </a:lnTo>
                  <a:lnTo>
                    <a:pt x="202871" y="139526"/>
                  </a:lnTo>
                  <a:lnTo>
                    <a:pt x="200639" y="138521"/>
                  </a:lnTo>
                  <a:lnTo>
                    <a:pt x="198574" y="137684"/>
                  </a:lnTo>
                  <a:lnTo>
                    <a:pt x="196565" y="137015"/>
                  </a:lnTo>
                  <a:lnTo>
                    <a:pt x="194500" y="136345"/>
                  </a:lnTo>
                  <a:lnTo>
                    <a:pt x="192435" y="135843"/>
                  </a:lnTo>
                  <a:lnTo>
                    <a:pt x="190314" y="135396"/>
                  </a:lnTo>
                  <a:lnTo>
                    <a:pt x="188249" y="135005"/>
                  </a:lnTo>
                  <a:lnTo>
                    <a:pt x="186128" y="134726"/>
                  </a:lnTo>
                  <a:lnTo>
                    <a:pt x="184007" y="134559"/>
                  </a:lnTo>
                  <a:lnTo>
                    <a:pt x="182333" y="134447"/>
                  </a:lnTo>
                  <a:lnTo>
                    <a:pt x="180715" y="134447"/>
                  </a:lnTo>
                  <a:lnTo>
                    <a:pt x="179040" y="134559"/>
                  </a:lnTo>
                  <a:lnTo>
                    <a:pt x="177422" y="134726"/>
                  </a:lnTo>
                  <a:lnTo>
                    <a:pt x="175859" y="135005"/>
                  </a:lnTo>
                  <a:lnTo>
                    <a:pt x="175022" y="135229"/>
                  </a:lnTo>
                  <a:lnTo>
                    <a:pt x="174241" y="135452"/>
                  </a:lnTo>
                  <a:lnTo>
                    <a:pt x="173515" y="135731"/>
                  </a:lnTo>
                  <a:lnTo>
                    <a:pt x="172734" y="136066"/>
                  </a:lnTo>
                  <a:lnTo>
                    <a:pt x="172008" y="136401"/>
                  </a:lnTo>
                  <a:lnTo>
                    <a:pt x="171227" y="136791"/>
                  </a:lnTo>
                  <a:lnTo>
                    <a:pt x="170501" y="137238"/>
                  </a:lnTo>
                  <a:lnTo>
                    <a:pt x="169720" y="137796"/>
                  </a:lnTo>
                  <a:lnTo>
                    <a:pt x="168994" y="138354"/>
                  </a:lnTo>
                  <a:lnTo>
                    <a:pt x="168325" y="138912"/>
                  </a:lnTo>
                  <a:lnTo>
                    <a:pt x="166929" y="140140"/>
                  </a:lnTo>
                  <a:lnTo>
                    <a:pt x="165590" y="141424"/>
                  </a:lnTo>
                  <a:lnTo>
                    <a:pt x="164195" y="142651"/>
                  </a:lnTo>
                  <a:lnTo>
                    <a:pt x="162855" y="143879"/>
                  </a:lnTo>
                  <a:lnTo>
                    <a:pt x="162130" y="144493"/>
                  </a:lnTo>
                  <a:lnTo>
                    <a:pt x="161404" y="145051"/>
                  </a:lnTo>
                  <a:lnTo>
                    <a:pt x="160679" y="145554"/>
                  </a:lnTo>
                  <a:lnTo>
                    <a:pt x="159897" y="146056"/>
                  </a:lnTo>
                  <a:lnTo>
                    <a:pt x="159172" y="146447"/>
                  </a:lnTo>
                  <a:lnTo>
                    <a:pt x="158390" y="146781"/>
                  </a:lnTo>
                  <a:lnTo>
                    <a:pt x="157609" y="147116"/>
                  </a:lnTo>
                  <a:lnTo>
                    <a:pt x="156828" y="147395"/>
                  </a:lnTo>
                  <a:lnTo>
                    <a:pt x="156046" y="147674"/>
                  </a:lnTo>
                  <a:lnTo>
                    <a:pt x="155209" y="147842"/>
                  </a:lnTo>
                  <a:lnTo>
                    <a:pt x="154428" y="148009"/>
                  </a:lnTo>
                  <a:lnTo>
                    <a:pt x="153591" y="148177"/>
                  </a:lnTo>
                  <a:lnTo>
                    <a:pt x="151916" y="148344"/>
                  </a:lnTo>
                  <a:lnTo>
                    <a:pt x="150242" y="148456"/>
                  </a:lnTo>
                  <a:lnTo>
                    <a:pt x="148568" y="148400"/>
                  </a:lnTo>
                  <a:lnTo>
                    <a:pt x="146893" y="148288"/>
                  </a:lnTo>
                  <a:lnTo>
                    <a:pt x="145331" y="148121"/>
                  </a:lnTo>
                  <a:lnTo>
                    <a:pt x="143824" y="147898"/>
                  </a:lnTo>
                  <a:lnTo>
                    <a:pt x="142261" y="147619"/>
                  </a:lnTo>
                  <a:lnTo>
                    <a:pt x="140698" y="147284"/>
                  </a:lnTo>
                  <a:lnTo>
                    <a:pt x="139192" y="146893"/>
                  </a:lnTo>
                  <a:lnTo>
                    <a:pt x="137685" y="146391"/>
                  </a:lnTo>
                  <a:lnTo>
                    <a:pt x="136178" y="145888"/>
                  </a:lnTo>
                  <a:lnTo>
                    <a:pt x="134727" y="145275"/>
                  </a:lnTo>
                  <a:lnTo>
                    <a:pt x="133276" y="144605"/>
                  </a:lnTo>
                  <a:lnTo>
                    <a:pt x="131825" y="143879"/>
                  </a:lnTo>
                  <a:lnTo>
                    <a:pt x="130485" y="143098"/>
                  </a:lnTo>
                  <a:lnTo>
                    <a:pt x="129090" y="142261"/>
                  </a:lnTo>
                  <a:lnTo>
                    <a:pt x="127806" y="141312"/>
                  </a:lnTo>
                  <a:lnTo>
                    <a:pt x="126523" y="140307"/>
                  </a:lnTo>
                  <a:lnTo>
                    <a:pt x="125295" y="139247"/>
                  </a:lnTo>
                  <a:lnTo>
                    <a:pt x="124067" y="138131"/>
                  </a:lnTo>
                  <a:lnTo>
                    <a:pt x="122951" y="136959"/>
                  </a:lnTo>
                  <a:lnTo>
                    <a:pt x="121834" y="135675"/>
                  </a:lnTo>
                  <a:lnTo>
                    <a:pt x="120830" y="134336"/>
                  </a:lnTo>
                  <a:lnTo>
                    <a:pt x="119881" y="132996"/>
                  </a:lnTo>
                  <a:lnTo>
                    <a:pt x="118988" y="131545"/>
                  </a:lnTo>
                  <a:lnTo>
                    <a:pt x="118151" y="130038"/>
                  </a:lnTo>
                  <a:lnTo>
                    <a:pt x="117370" y="128476"/>
                  </a:lnTo>
                  <a:lnTo>
                    <a:pt x="116700" y="126913"/>
                  </a:lnTo>
                  <a:lnTo>
                    <a:pt x="116086" y="125294"/>
                  </a:lnTo>
                  <a:lnTo>
                    <a:pt x="115584" y="123676"/>
                  </a:lnTo>
                  <a:lnTo>
                    <a:pt x="115137" y="122002"/>
                  </a:lnTo>
                  <a:lnTo>
                    <a:pt x="114802" y="120327"/>
                  </a:lnTo>
                  <a:lnTo>
                    <a:pt x="114579" y="118597"/>
                  </a:lnTo>
                  <a:lnTo>
                    <a:pt x="114412" y="116867"/>
                  </a:lnTo>
                  <a:lnTo>
                    <a:pt x="114356" y="115137"/>
                  </a:lnTo>
                  <a:lnTo>
                    <a:pt x="114412" y="113351"/>
                  </a:lnTo>
                  <a:lnTo>
                    <a:pt x="114523" y="112123"/>
                  </a:lnTo>
                  <a:lnTo>
                    <a:pt x="114691" y="110895"/>
                  </a:lnTo>
                  <a:lnTo>
                    <a:pt x="114858" y="109667"/>
                  </a:lnTo>
                  <a:lnTo>
                    <a:pt x="115137" y="108440"/>
                  </a:lnTo>
                  <a:lnTo>
                    <a:pt x="115416" y="107212"/>
                  </a:lnTo>
                  <a:lnTo>
                    <a:pt x="115695" y="106040"/>
                  </a:lnTo>
                  <a:lnTo>
                    <a:pt x="116421" y="103640"/>
                  </a:lnTo>
                  <a:lnTo>
                    <a:pt x="117202" y="101240"/>
                  </a:lnTo>
                  <a:lnTo>
                    <a:pt x="118095" y="98952"/>
                  </a:lnTo>
                  <a:lnTo>
                    <a:pt x="119937" y="94320"/>
                  </a:lnTo>
                  <a:lnTo>
                    <a:pt x="121667" y="90022"/>
                  </a:lnTo>
                  <a:lnTo>
                    <a:pt x="123341" y="85725"/>
                  </a:lnTo>
                  <a:lnTo>
                    <a:pt x="124960" y="81372"/>
                  </a:lnTo>
                  <a:lnTo>
                    <a:pt x="126467" y="77018"/>
                  </a:lnTo>
                  <a:lnTo>
                    <a:pt x="127862" y="72609"/>
                  </a:lnTo>
                  <a:lnTo>
                    <a:pt x="128532" y="70377"/>
                  </a:lnTo>
                  <a:lnTo>
                    <a:pt x="129146" y="68145"/>
                  </a:lnTo>
                  <a:lnTo>
                    <a:pt x="129704" y="65856"/>
                  </a:lnTo>
                  <a:lnTo>
                    <a:pt x="130262" y="63624"/>
                  </a:lnTo>
                  <a:lnTo>
                    <a:pt x="130764" y="61336"/>
                  </a:lnTo>
                  <a:lnTo>
                    <a:pt x="131211" y="59047"/>
                  </a:lnTo>
                  <a:lnTo>
                    <a:pt x="131825" y="55308"/>
                  </a:lnTo>
                  <a:lnTo>
                    <a:pt x="132438" y="51513"/>
                  </a:lnTo>
                  <a:lnTo>
                    <a:pt x="132997" y="47718"/>
                  </a:lnTo>
                  <a:lnTo>
                    <a:pt x="133610" y="43979"/>
                  </a:lnTo>
                  <a:lnTo>
                    <a:pt x="133945" y="42137"/>
                  </a:lnTo>
                  <a:lnTo>
                    <a:pt x="134336" y="40295"/>
                  </a:lnTo>
                  <a:lnTo>
                    <a:pt x="134782" y="38453"/>
                  </a:lnTo>
                  <a:lnTo>
                    <a:pt x="135285" y="36612"/>
                  </a:lnTo>
                  <a:lnTo>
                    <a:pt x="135787" y="34826"/>
                  </a:lnTo>
                  <a:lnTo>
                    <a:pt x="136401" y="33096"/>
                  </a:lnTo>
                  <a:lnTo>
                    <a:pt x="137071" y="31365"/>
                  </a:lnTo>
                  <a:lnTo>
                    <a:pt x="137852" y="29635"/>
                  </a:lnTo>
                  <a:lnTo>
                    <a:pt x="138299" y="28687"/>
                  </a:lnTo>
                  <a:lnTo>
                    <a:pt x="138857" y="27738"/>
                  </a:lnTo>
                  <a:lnTo>
                    <a:pt x="139415" y="26789"/>
                  </a:lnTo>
                  <a:lnTo>
                    <a:pt x="139973" y="25840"/>
                  </a:lnTo>
                  <a:lnTo>
                    <a:pt x="140587" y="24947"/>
                  </a:lnTo>
                  <a:lnTo>
                    <a:pt x="141201" y="24110"/>
                  </a:lnTo>
                  <a:lnTo>
                    <a:pt x="141870" y="23217"/>
                  </a:lnTo>
                  <a:lnTo>
                    <a:pt x="142540" y="22436"/>
                  </a:lnTo>
                  <a:lnTo>
                    <a:pt x="143210" y="21599"/>
                  </a:lnTo>
                  <a:lnTo>
                    <a:pt x="143935" y="20817"/>
                  </a:lnTo>
                  <a:lnTo>
                    <a:pt x="144717" y="20092"/>
                  </a:lnTo>
                  <a:lnTo>
                    <a:pt x="145442" y="19366"/>
                  </a:lnTo>
                  <a:lnTo>
                    <a:pt x="146224" y="18641"/>
                  </a:lnTo>
                  <a:lnTo>
                    <a:pt x="147061" y="17971"/>
                  </a:lnTo>
                  <a:lnTo>
                    <a:pt x="147898" y="17357"/>
                  </a:lnTo>
                  <a:lnTo>
                    <a:pt x="148735" y="16743"/>
                  </a:lnTo>
                  <a:lnTo>
                    <a:pt x="149572" y="16185"/>
                  </a:lnTo>
                  <a:lnTo>
                    <a:pt x="150465" y="15627"/>
                  </a:lnTo>
                  <a:lnTo>
                    <a:pt x="151358" y="15069"/>
                  </a:lnTo>
                  <a:lnTo>
                    <a:pt x="152251" y="14622"/>
                  </a:lnTo>
                  <a:lnTo>
                    <a:pt x="153144" y="14120"/>
                  </a:lnTo>
                  <a:lnTo>
                    <a:pt x="154093" y="13729"/>
                  </a:lnTo>
                  <a:lnTo>
                    <a:pt x="155042" y="13339"/>
                  </a:lnTo>
                  <a:lnTo>
                    <a:pt x="155990" y="12948"/>
                  </a:lnTo>
                  <a:lnTo>
                    <a:pt x="156939" y="12669"/>
                  </a:lnTo>
                  <a:lnTo>
                    <a:pt x="157888" y="12390"/>
                  </a:lnTo>
                  <a:lnTo>
                    <a:pt x="158893" y="12111"/>
                  </a:lnTo>
                  <a:lnTo>
                    <a:pt x="159841" y="11888"/>
                  </a:lnTo>
                  <a:lnTo>
                    <a:pt x="160846" y="11720"/>
                  </a:lnTo>
                  <a:lnTo>
                    <a:pt x="161851" y="11553"/>
                  </a:lnTo>
                  <a:lnTo>
                    <a:pt x="162855" y="11497"/>
                  </a:lnTo>
                  <a:lnTo>
                    <a:pt x="163860" y="11385"/>
                  </a:lnTo>
                  <a:close/>
                  <a:moveTo>
                    <a:pt x="184677" y="142428"/>
                  </a:moveTo>
                  <a:lnTo>
                    <a:pt x="185235" y="142484"/>
                  </a:lnTo>
                  <a:lnTo>
                    <a:pt x="185793" y="142540"/>
                  </a:lnTo>
                  <a:lnTo>
                    <a:pt x="186296" y="142707"/>
                  </a:lnTo>
                  <a:lnTo>
                    <a:pt x="186854" y="142875"/>
                  </a:lnTo>
                  <a:lnTo>
                    <a:pt x="187300" y="143098"/>
                  </a:lnTo>
                  <a:lnTo>
                    <a:pt x="187747" y="143377"/>
                  </a:lnTo>
                  <a:lnTo>
                    <a:pt x="188193" y="143712"/>
                  </a:lnTo>
                  <a:lnTo>
                    <a:pt x="188584" y="144103"/>
                  </a:lnTo>
                  <a:lnTo>
                    <a:pt x="188975" y="144493"/>
                  </a:lnTo>
                  <a:lnTo>
                    <a:pt x="189254" y="144884"/>
                  </a:lnTo>
                  <a:lnTo>
                    <a:pt x="189533" y="145330"/>
                  </a:lnTo>
                  <a:lnTo>
                    <a:pt x="189812" y="145833"/>
                  </a:lnTo>
                  <a:lnTo>
                    <a:pt x="189979" y="146335"/>
                  </a:lnTo>
                  <a:lnTo>
                    <a:pt x="190091" y="146893"/>
                  </a:lnTo>
                  <a:lnTo>
                    <a:pt x="190202" y="147451"/>
                  </a:lnTo>
                  <a:lnTo>
                    <a:pt x="190202" y="148009"/>
                  </a:lnTo>
                  <a:lnTo>
                    <a:pt x="190202" y="148567"/>
                  </a:lnTo>
                  <a:lnTo>
                    <a:pt x="190091" y="149125"/>
                  </a:lnTo>
                  <a:lnTo>
                    <a:pt x="189979" y="149628"/>
                  </a:lnTo>
                  <a:lnTo>
                    <a:pt x="189812" y="150186"/>
                  </a:lnTo>
                  <a:lnTo>
                    <a:pt x="189533" y="150632"/>
                  </a:lnTo>
                  <a:lnTo>
                    <a:pt x="189254" y="151079"/>
                  </a:lnTo>
                  <a:lnTo>
                    <a:pt x="188975" y="151525"/>
                  </a:lnTo>
                  <a:lnTo>
                    <a:pt x="188584" y="151916"/>
                  </a:lnTo>
                  <a:lnTo>
                    <a:pt x="188193" y="152307"/>
                  </a:lnTo>
                  <a:lnTo>
                    <a:pt x="187747" y="152586"/>
                  </a:lnTo>
                  <a:lnTo>
                    <a:pt x="187300" y="152865"/>
                  </a:lnTo>
                  <a:lnTo>
                    <a:pt x="186854" y="153144"/>
                  </a:lnTo>
                  <a:lnTo>
                    <a:pt x="186296" y="153311"/>
                  </a:lnTo>
                  <a:lnTo>
                    <a:pt x="185793" y="153423"/>
                  </a:lnTo>
                  <a:lnTo>
                    <a:pt x="185235" y="153534"/>
                  </a:lnTo>
                  <a:lnTo>
                    <a:pt x="184119" y="153534"/>
                  </a:lnTo>
                  <a:lnTo>
                    <a:pt x="183561" y="153423"/>
                  </a:lnTo>
                  <a:lnTo>
                    <a:pt x="183003" y="153311"/>
                  </a:lnTo>
                  <a:lnTo>
                    <a:pt x="182500" y="153144"/>
                  </a:lnTo>
                  <a:lnTo>
                    <a:pt x="181998" y="152865"/>
                  </a:lnTo>
                  <a:lnTo>
                    <a:pt x="181552" y="152586"/>
                  </a:lnTo>
                  <a:lnTo>
                    <a:pt x="181161" y="152307"/>
                  </a:lnTo>
                  <a:lnTo>
                    <a:pt x="180770" y="151916"/>
                  </a:lnTo>
                  <a:lnTo>
                    <a:pt x="180380" y="151525"/>
                  </a:lnTo>
                  <a:lnTo>
                    <a:pt x="180045" y="151079"/>
                  </a:lnTo>
                  <a:lnTo>
                    <a:pt x="179766" y="150632"/>
                  </a:lnTo>
                  <a:lnTo>
                    <a:pt x="179543" y="150186"/>
                  </a:lnTo>
                  <a:lnTo>
                    <a:pt x="179375" y="149628"/>
                  </a:lnTo>
                  <a:lnTo>
                    <a:pt x="179208" y="149125"/>
                  </a:lnTo>
                  <a:lnTo>
                    <a:pt x="179152" y="148567"/>
                  </a:lnTo>
                  <a:lnTo>
                    <a:pt x="179096" y="148009"/>
                  </a:lnTo>
                  <a:lnTo>
                    <a:pt x="179152" y="147451"/>
                  </a:lnTo>
                  <a:lnTo>
                    <a:pt x="179208" y="146893"/>
                  </a:lnTo>
                  <a:lnTo>
                    <a:pt x="179375" y="146335"/>
                  </a:lnTo>
                  <a:lnTo>
                    <a:pt x="179543" y="145833"/>
                  </a:lnTo>
                  <a:lnTo>
                    <a:pt x="179766" y="145330"/>
                  </a:lnTo>
                  <a:lnTo>
                    <a:pt x="180045" y="144884"/>
                  </a:lnTo>
                  <a:lnTo>
                    <a:pt x="180380" y="144493"/>
                  </a:lnTo>
                  <a:lnTo>
                    <a:pt x="180770" y="144103"/>
                  </a:lnTo>
                  <a:lnTo>
                    <a:pt x="181161" y="143712"/>
                  </a:lnTo>
                  <a:lnTo>
                    <a:pt x="181552" y="143377"/>
                  </a:lnTo>
                  <a:lnTo>
                    <a:pt x="181998" y="143098"/>
                  </a:lnTo>
                  <a:lnTo>
                    <a:pt x="182500" y="142875"/>
                  </a:lnTo>
                  <a:lnTo>
                    <a:pt x="183003" y="142707"/>
                  </a:lnTo>
                  <a:lnTo>
                    <a:pt x="183561" y="142540"/>
                  </a:lnTo>
                  <a:lnTo>
                    <a:pt x="184119" y="142484"/>
                  </a:lnTo>
                  <a:lnTo>
                    <a:pt x="184677" y="142428"/>
                  </a:lnTo>
                  <a:close/>
                  <a:moveTo>
                    <a:pt x="0" y="0"/>
                  </a:moveTo>
                  <a:lnTo>
                    <a:pt x="0" y="160734"/>
                  </a:lnTo>
                  <a:lnTo>
                    <a:pt x="285750" y="160734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" name="Google Shape;30;p6"/>
          <p:cNvSpPr txBox="1"/>
          <p:nvPr>
            <p:ph type="title"/>
          </p:nvPr>
        </p:nvSpPr>
        <p:spPr>
          <a:xfrm>
            <a:off x="457200" y="1425175"/>
            <a:ext cx="3101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457200" y="2419350"/>
            <a:ext cx="3101400" cy="18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58204" y="2372421"/>
            <a:ext cx="3533400" cy="261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457200" y="2082325"/>
            <a:ext cx="2392500" cy="276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2993928" y="2082325"/>
            <a:ext cx="2392500" cy="276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" type="body"/>
          </p:nvPr>
        </p:nvSpPr>
        <p:spPr>
          <a:xfrm>
            <a:off x="457200" y="2082325"/>
            <a:ext cx="2359800" cy="28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2" name="Google Shape;42;p8"/>
          <p:cNvSpPr txBox="1"/>
          <p:nvPr>
            <p:ph idx="2" type="body"/>
          </p:nvPr>
        </p:nvSpPr>
        <p:spPr>
          <a:xfrm>
            <a:off x="3392100" y="2082325"/>
            <a:ext cx="2359800" cy="28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3" name="Google Shape;43;p8"/>
          <p:cNvSpPr txBox="1"/>
          <p:nvPr>
            <p:ph idx="3" type="body"/>
          </p:nvPr>
        </p:nvSpPr>
        <p:spPr>
          <a:xfrm>
            <a:off x="6326997" y="2082325"/>
            <a:ext cx="2359800" cy="28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72725" y="2225700"/>
            <a:ext cx="3118876" cy="276539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9"/>
          <p:cNvSpPr txBox="1"/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no illustration">
  <p:cSld name="TITLE_ONLY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b="1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b="1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b="1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b="1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b="1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b="1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b="1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b="1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b="1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2038350"/>
            <a:ext cx="4929300" cy="18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"/>
              <a:buChar char="●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683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"/>
              <a:buChar char="○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683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"/>
              <a:buChar char="■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683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683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683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683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●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683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○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683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"/>
              <a:buChar char="■"/>
              <a:defRPr sz="2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>
    <mc:Choice Requires="p14">
      <p:transition spd="slow" p14:dur="1400">
        <p14:prism dir="l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9.jpg"/><Relationship Id="rId5" Type="http://schemas.openxmlformats.org/officeDocument/2006/relationships/image" Target="../media/image1.jpg"/><Relationship Id="rId6" Type="http://schemas.openxmlformats.org/officeDocument/2006/relationships/image" Target="../media/image12.jpg"/><Relationship Id="rId7" Type="http://schemas.openxmlformats.org/officeDocument/2006/relationships/image" Target="../media/image5.jpg"/><Relationship Id="rId8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>
            <a:off x="986700" y="1063150"/>
            <a:ext cx="5391000" cy="293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-1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163" y="377050"/>
            <a:ext cx="8529674" cy="4085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24"/>
          <p:cNvSpPr txBox="1"/>
          <p:nvPr/>
        </p:nvSpPr>
        <p:spPr>
          <a:xfrm>
            <a:off x="441925" y="206875"/>
            <a:ext cx="7945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Test Scenario</a:t>
            </a:r>
            <a:endParaRPr/>
          </a:p>
        </p:txBody>
      </p:sp>
      <p:pic>
        <p:nvPicPr>
          <p:cNvPr id="165" name="Google Shape;165;p24"/>
          <p:cNvPicPr preferRelativeResize="0"/>
          <p:nvPr/>
        </p:nvPicPr>
        <p:blipFill rotWithShape="1">
          <a:blip r:embed="rId3">
            <a:alphaModFix/>
          </a:blip>
          <a:srcRect b="10043" l="11304" r="9644" t="9285"/>
          <a:stretch/>
        </p:blipFill>
        <p:spPr>
          <a:xfrm>
            <a:off x="5710800" y="2214825"/>
            <a:ext cx="3318474" cy="257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550" y="1215075"/>
            <a:ext cx="4687158" cy="366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5"/>
          <p:cNvSpPr txBox="1"/>
          <p:nvPr/>
        </p:nvSpPr>
        <p:spPr>
          <a:xfrm>
            <a:off x="358525" y="131650"/>
            <a:ext cx="4946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Test Cases</a:t>
            </a:r>
            <a:endParaRPr/>
          </a:p>
        </p:txBody>
      </p:sp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7575" y="2519128"/>
            <a:ext cx="2465250" cy="254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07450"/>
            <a:ext cx="7380076" cy="354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6"/>
          <p:cNvSpPr txBox="1"/>
          <p:nvPr/>
        </p:nvSpPr>
        <p:spPr>
          <a:xfrm>
            <a:off x="470175" y="188050"/>
            <a:ext cx="6855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Defect Reporting</a:t>
            </a:r>
            <a:endParaRPr/>
          </a:p>
        </p:txBody>
      </p:sp>
      <p:pic>
        <p:nvPicPr>
          <p:cNvPr id="181" name="Google Shape;181;p26"/>
          <p:cNvPicPr preferRelativeResize="0"/>
          <p:nvPr/>
        </p:nvPicPr>
        <p:blipFill rotWithShape="1">
          <a:blip r:embed="rId3">
            <a:alphaModFix/>
          </a:blip>
          <a:srcRect b="11086" l="19380" r="15561" t="9667"/>
          <a:stretch/>
        </p:blipFill>
        <p:spPr>
          <a:xfrm>
            <a:off x="6405050" y="1952425"/>
            <a:ext cx="2624225" cy="288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63850"/>
            <a:ext cx="6429773" cy="324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7"/>
          <p:cNvSpPr txBox="1"/>
          <p:nvPr>
            <p:ph idx="4294967295" type="title"/>
          </p:nvPr>
        </p:nvSpPr>
        <p:spPr>
          <a:xfrm>
            <a:off x="378075" y="357775"/>
            <a:ext cx="63003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Traceability Matrix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7655" l="5892" r="18470" t="2488"/>
          <a:stretch/>
        </p:blipFill>
        <p:spPr>
          <a:xfrm>
            <a:off x="6405050" y="1595525"/>
            <a:ext cx="2624225" cy="326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075" y="1367575"/>
            <a:ext cx="6300298" cy="338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28"/>
          <p:cNvSpPr txBox="1"/>
          <p:nvPr>
            <p:ph idx="4294967295" type="title"/>
          </p:nvPr>
        </p:nvSpPr>
        <p:spPr>
          <a:xfrm>
            <a:off x="246875" y="368275"/>
            <a:ext cx="79908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Summary Report</a:t>
            </a:r>
            <a:endParaRPr/>
          </a:p>
        </p:txBody>
      </p:sp>
      <p:pic>
        <p:nvPicPr>
          <p:cNvPr id="197" name="Google Shape;19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0900" y="2118100"/>
            <a:ext cx="2861376" cy="255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875" y="1333100"/>
            <a:ext cx="6292726" cy="32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9"/>
          <p:cNvSpPr txBox="1"/>
          <p:nvPr>
            <p:ph idx="4294967295" type="body"/>
          </p:nvPr>
        </p:nvSpPr>
        <p:spPr>
          <a:xfrm>
            <a:off x="333400" y="1174925"/>
            <a:ext cx="3656400" cy="160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Testing the Complete Application</a:t>
            </a:r>
            <a:endParaRPr sz="14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It is not possible to test each and every combination during testing.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Being the trainee, We missed many functionality in each epics. And faced difficulty at the start of writing test cases.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05" name="Google Shape;205;p29"/>
          <p:cNvSpPr txBox="1"/>
          <p:nvPr>
            <p:ph idx="4294967295" type="title"/>
          </p:nvPr>
        </p:nvSpPr>
        <p:spPr>
          <a:xfrm>
            <a:off x="333400" y="-95225"/>
            <a:ext cx="6501000" cy="1137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Faced</a:t>
            </a:r>
            <a:endParaRPr/>
          </a:p>
        </p:txBody>
      </p:sp>
      <p:grpSp>
        <p:nvGrpSpPr>
          <p:cNvPr id="206" name="Google Shape;206;p29"/>
          <p:cNvGrpSpPr/>
          <p:nvPr/>
        </p:nvGrpSpPr>
        <p:grpSpPr>
          <a:xfrm>
            <a:off x="4024663" y="1287759"/>
            <a:ext cx="4955726" cy="3281149"/>
            <a:chOff x="3409554" y="1138966"/>
            <a:chExt cx="5244710" cy="3072813"/>
          </a:xfrm>
        </p:grpSpPr>
        <p:sp>
          <p:nvSpPr>
            <p:cNvPr id="207" name="Google Shape;207;p29"/>
            <p:cNvSpPr/>
            <p:nvPr/>
          </p:nvSpPr>
          <p:spPr>
            <a:xfrm>
              <a:off x="3838454" y="1138966"/>
              <a:ext cx="4385300" cy="2935345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3409554" y="4130915"/>
              <a:ext cx="5244710" cy="80863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3409554" y="4066224"/>
              <a:ext cx="5243901" cy="64690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5643068" y="4066224"/>
              <a:ext cx="767972" cy="40432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11" name="Google Shape;2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5050" y="1476125"/>
            <a:ext cx="3905524" cy="275969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9"/>
          <p:cNvSpPr txBox="1"/>
          <p:nvPr/>
        </p:nvSpPr>
        <p:spPr>
          <a:xfrm>
            <a:off x="208900" y="2705125"/>
            <a:ext cx="3905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How did we </a:t>
            </a:r>
            <a:r>
              <a:rPr lang="en" sz="17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Overcome this challenge</a:t>
            </a:r>
            <a:endParaRPr sz="17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13" name="Google Shape;213;p29"/>
          <p:cNvSpPr txBox="1"/>
          <p:nvPr/>
        </p:nvSpPr>
        <p:spPr>
          <a:xfrm>
            <a:off x="376125" y="3206450"/>
            <a:ext cx="3613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uli"/>
              <a:buChar char="●"/>
            </a:pPr>
            <a:r>
              <a:rPr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With the help of our trainer's guidelines and with some self study we were able to create proper Test case with every functionality possible.</a:t>
            </a:r>
            <a:endParaRPr sz="1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idx="4294967295" type="ctrTitle"/>
          </p:nvPr>
        </p:nvSpPr>
        <p:spPr>
          <a:xfrm>
            <a:off x="836250" y="713025"/>
            <a:ext cx="4863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219" name="Google Shape;219;p30"/>
          <p:cNvSpPr txBox="1"/>
          <p:nvPr>
            <p:ph idx="4294967295" type="subTitle"/>
          </p:nvPr>
        </p:nvSpPr>
        <p:spPr>
          <a:xfrm>
            <a:off x="685800" y="2179350"/>
            <a:ext cx="4863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/>
              <a:t>Any questions?</a:t>
            </a:r>
            <a:endParaRPr b="1" sz="3600"/>
          </a:p>
        </p:txBody>
      </p:sp>
      <p:sp>
        <p:nvSpPr>
          <p:cNvPr id="220" name="Google Shape;220;p3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875" y="386300"/>
            <a:ext cx="2751900" cy="9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1749000" y="1367850"/>
            <a:ext cx="7437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Team Presentation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4">
            <a:alphaModFix/>
          </a:blip>
          <a:srcRect b="12495" l="0" r="0" t="12502"/>
          <a:stretch/>
        </p:blipFill>
        <p:spPr>
          <a:xfrm>
            <a:off x="3972450" y="2462700"/>
            <a:ext cx="1199100" cy="1197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5">
            <a:alphaModFix/>
          </a:blip>
          <a:srcRect b="21875" l="0" r="0" t="21875"/>
          <a:stretch/>
        </p:blipFill>
        <p:spPr>
          <a:xfrm rot="-2204407">
            <a:off x="2150042" y="2462777"/>
            <a:ext cx="1297923" cy="1297923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6">
            <a:alphaModFix/>
          </a:blip>
          <a:srcRect b="0" l="2874" r="2874" t="0"/>
          <a:stretch/>
        </p:blipFill>
        <p:spPr>
          <a:xfrm>
            <a:off x="459487" y="2512200"/>
            <a:ext cx="1199100" cy="1199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7">
            <a:alphaModFix/>
          </a:blip>
          <a:srcRect b="10000" l="0" r="0" t="10000"/>
          <a:stretch/>
        </p:blipFill>
        <p:spPr>
          <a:xfrm>
            <a:off x="5625725" y="2462100"/>
            <a:ext cx="1199100" cy="1199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508675" y="3806400"/>
            <a:ext cx="11007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Divya Pednekar</a:t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8">
            <a:alphaModFix/>
          </a:blip>
          <a:srcRect b="12462" l="0" r="0" t="12462"/>
          <a:stretch/>
        </p:blipFill>
        <p:spPr>
          <a:xfrm>
            <a:off x="7366100" y="2462700"/>
            <a:ext cx="1199100" cy="1199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2297125" y="3832050"/>
            <a:ext cx="1020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Alisha</a:t>
            </a:r>
            <a:endParaRPr b="1" sz="12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Shaikh</a:t>
            </a:r>
            <a:endParaRPr b="1" sz="12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4005475" y="3832050"/>
            <a:ext cx="1020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Ashwini </a:t>
            </a:r>
            <a:endParaRPr b="1" sz="12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Thigale</a:t>
            </a:r>
            <a:endParaRPr b="1" sz="12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5722113" y="3832050"/>
            <a:ext cx="1020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Ashwini</a:t>
            </a:r>
            <a:endParaRPr b="1" sz="12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Yadav</a:t>
            </a:r>
            <a:endParaRPr b="1" sz="12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7455350" y="3832050"/>
            <a:ext cx="1020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Anuradha</a:t>
            </a:r>
            <a:endParaRPr b="1" sz="12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Gudipati</a:t>
            </a:r>
            <a:endParaRPr b="1" sz="12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4">
            <a:alphaModFix/>
          </a:blip>
          <a:srcRect b="12495" l="0" r="0" t="12502"/>
          <a:stretch/>
        </p:blipFill>
        <p:spPr>
          <a:xfrm>
            <a:off x="3939425" y="2462700"/>
            <a:ext cx="1199100" cy="1197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ctrTitle"/>
          </p:nvPr>
        </p:nvSpPr>
        <p:spPr>
          <a:xfrm>
            <a:off x="601825" y="-271650"/>
            <a:ext cx="5076900" cy="1379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751600" y="1107450"/>
            <a:ext cx="4276500" cy="384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4572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About the Project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Role of testers in each Module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Process of Testing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Timeline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Functionalities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Epics and User Stories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Test Scenario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Test Cases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Defect Reporting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Traceability Matrix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Test summary Report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92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Muli"/>
              <a:buChar char="●"/>
            </a:pPr>
            <a:r>
              <a:rPr lang="en" sz="1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Challenges faced and overcome</a:t>
            </a:r>
            <a:endParaRPr sz="1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idx="4294967295" type="ctrTitle"/>
          </p:nvPr>
        </p:nvSpPr>
        <p:spPr>
          <a:xfrm>
            <a:off x="286875" y="125725"/>
            <a:ext cx="7060800" cy="103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ABOUT THE PROJECT</a:t>
            </a:r>
            <a:endParaRPr sz="5200"/>
          </a:p>
        </p:txBody>
      </p:sp>
      <p:sp>
        <p:nvSpPr>
          <p:cNvPr id="95" name="Google Shape;95;p17"/>
          <p:cNvSpPr txBox="1"/>
          <p:nvPr>
            <p:ph idx="4294967295" type="subTitle"/>
          </p:nvPr>
        </p:nvSpPr>
        <p:spPr>
          <a:xfrm>
            <a:off x="549350" y="1613225"/>
            <a:ext cx="6092100" cy="31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just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●"/>
            </a:pPr>
            <a:r>
              <a:rPr lang="en" sz="1400">
                <a:highlight>
                  <a:srgbClr val="FFFFFF"/>
                </a:highlight>
                <a:latin typeface="Muli"/>
                <a:ea typeface="Muli"/>
                <a:cs typeface="Muli"/>
                <a:sym typeface="Muli"/>
              </a:rPr>
              <a:t>Big Basket is one of the largest online grocery </a:t>
            </a:r>
            <a:r>
              <a:rPr lang="en" sz="1400">
                <a:highlight>
                  <a:srgbClr val="FFFFFF"/>
                </a:highlight>
                <a:latin typeface="Muli"/>
                <a:ea typeface="Muli"/>
                <a:cs typeface="Muli"/>
                <a:sym typeface="Muli"/>
              </a:rPr>
              <a:t>supermarket</a:t>
            </a:r>
            <a:r>
              <a:rPr lang="en" sz="1400">
                <a:highlight>
                  <a:srgbClr val="FFFFFF"/>
                </a:highlight>
                <a:latin typeface="Muli"/>
                <a:ea typeface="Muli"/>
                <a:cs typeface="Muli"/>
                <a:sym typeface="Muli"/>
              </a:rPr>
              <a:t> in India. With an aim to completely revolutionise the online marketplace and become people’s favourite</a:t>
            </a:r>
            <a:endParaRPr sz="1400">
              <a:highlight>
                <a:srgbClr val="FFFFFF"/>
              </a:highlight>
              <a:latin typeface="Muli"/>
              <a:ea typeface="Muli"/>
              <a:cs typeface="Muli"/>
              <a:sym typeface="Muli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</a:pPr>
            <a:r>
              <a:rPr lang="en" sz="1400">
                <a:highlight>
                  <a:srgbClr val="FFFFFF"/>
                </a:highlight>
                <a:latin typeface="Muli"/>
                <a:ea typeface="Muli"/>
                <a:cs typeface="Muli"/>
                <a:sym typeface="Muli"/>
              </a:rPr>
              <a:t>BigBasket allows you to order grocery products, fulfil daily needs products and even beauty products within a few clicks on your mobile device.</a:t>
            </a:r>
            <a:endParaRPr sz="1400">
              <a:highlight>
                <a:srgbClr val="FFFFFF"/>
              </a:highlight>
              <a:latin typeface="Muli"/>
              <a:ea typeface="Muli"/>
              <a:cs typeface="Muli"/>
              <a:sym typeface="Muli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</a:pPr>
            <a:r>
              <a:rPr lang="en" sz="1400">
                <a:latin typeface="Muli"/>
                <a:ea typeface="Muli"/>
                <a:cs typeface="Muli"/>
                <a:sym typeface="Muli"/>
              </a:rPr>
              <a:t>The Main Modules Tested for bigbasket are:</a:t>
            </a:r>
            <a:endParaRPr sz="1400">
              <a:latin typeface="Muli"/>
              <a:ea typeface="Muli"/>
              <a:cs typeface="Muli"/>
              <a:sym typeface="Muli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uli"/>
              <a:buAutoNum type="arabicPeriod"/>
            </a:pPr>
            <a:r>
              <a:rPr lang="en" sz="1400">
                <a:latin typeface="Muli"/>
                <a:ea typeface="Muli"/>
                <a:cs typeface="Muli"/>
                <a:sym typeface="Muli"/>
              </a:rPr>
              <a:t>Verify Register Functionality</a:t>
            </a:r>
            <a:endParaRPr sz="1400">
              <a:latin typeface="Muli"/>
              <a:ea typeface="Muli"/>
              <a:cs typeface="Muli"/>
              <a:sym typeface="Muli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uli"/>
              <a:buAutoNum type="arabicPeriod"/>
            </a:pPr>
            <a:r>
              <a:rPr lang="en" sz="1400">
                <a:latin typeface="Muli"/>
                <a:ea typeface="Muli"/>
                <a:cs typeface="Muli"/>
                <a:sym typeface="Muli"/>
              </a:rPr>
              <a:t>Verify Login Functionality</a:t>
            </a:r>
            <a:endParaRPr sz="1400">
              <a:latin typeface="Muli"/>
              <a:ea typeface="Muli"/>
              <a:cs typeface="Muli"/>
              <a:sym typeface="Muli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uli"/>
              <a:buAutoNum type="arabicPeriod"/>
            </a:pPr>
            <a:r>
              <a:rPr lang="en" sz="1400">
                <a:latin typeface="Muli"/>
                <a:ea typeface="Muli"/>
                <a:cs typeface="Muli"/>
                <a:sym typeface="Muli"/>
              </a:rPr>
              <a:t>Verify Location Functionality</a:t>
            </a:r>
            <a:endParaRPr sz="1400">
              <a:latin typeface="Muli"/>
              <a:ea typeface="Muli"/>
              <a:cs typeface="Muli"/>
              <a:sym typeface="Muli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uli"/>
              <a:buAutoNum type="arabicPeriod"/>
            </a:pPr>
            <a:r>
              <a:rPr lang="en" sz="1400">
                <a:latin typeface="Muli"/>
                <a:ea typeface="Muli"/>
                <a:cs typeface="Muli"/>
                <a:sym typeface="Muli"/>
              </a:rPr>
              <a:t>Verify Search Item Functionality</a:t>
            </a:r>
            <a:endParaRPr sz="1400">
              <a:latin typeface="Muli"/>
              <a:ea typeface="Muli"/>
              <a:cs typeface="Muli"/>
              <a:sym typeface="Muli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uli"/>
              <a:buAutoNum type="arabicPeriod"/>
            </a:pPr>
            <a:r>
              <a:rPr lang="en" sz="1400">
                <a:latin typeface="Muli"/>
                <a:ea typeface="Muli"/>
                <a:cs typeface="Muli"/>
                <a:sym typeface="Muli"/>
              </a:rPr>
              <a:t>Verify Buy Item Functionality</a:t>
            </a:r>
            <a:endParaRPr sz="140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96" name="Google Shape;96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300" y="2204375"/>
            <a:ext cx="3885975" cy="263382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37625" y="188075"/>
            <a:ext cx="87636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Roles of Tester in each Module</a:t>
            </a:r>
            <a:endParaRPr/>
          </a:p>
        </p:txBody>
      </p:sp>
      <p:graphicFrame>
        <p:nvGraphicFramePr>
          <p:cNvPr id="104" name="Google Shape;104;p18"/>
          <p:cNvGraphicFramePr/>
          <p:nvPr/>
        </p:nvGraphicFramePr>
        <p:xfrm>
          <a:off x="228450" y="151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{7872F2F9-519B-4350-A448-658FC545E75A}</a:tableStyleId>
              </a:tblPr>
              <a:tblGrid>
                <a:gridCol w="2573400"/>
                <a:gridCol w="2573400"/>
              </a:tblGrid>
              <a:tr h="38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MODULE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TESTER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Register Functionality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Ashwini Thigale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Login </a:t>
                      </a:r>
                      <a:r>
                        <a:rPr lang="en"/>
                        <a:t>Functionality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Anuradha Gudipati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Location </a:t>
                      </a:r>
                      <a:r>
                        <a:rPr lang="en"/>
                        <a:t>Functionality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Ashwini Yadav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Search Item </a:t>
                      </a:r>
                      <a:r>
                        <a:rPr lang="en"/>
                        <a:t>Functionality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Divya Pednekar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Buy Item </a:t>
                      </a:r>
                      <a:r>
                        <a:rPr lang="en"/>
                        <a:t>Functionality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Alisha Shaikh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400775" y="259825"/>
            <a:ext cx="84477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Process of Testing</a:t>
            </a:r>
            <a:endParaRPr sz="4300"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400775" y="1272800"/>
            <a:ext cx="4479300" cy="315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74650" lvl="0" marL="457200" rtl="0" algn="l">
              <a:spcBef>
                <a:spcPts val="60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Writing Functionality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Writing Epics and user stories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Writing Test Scenario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Writing Test cases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Executing Test cases 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Writing Defect Report</a:t>
            </a:r>
            <a:endParaRPr sz="25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Writing Traceability Matrix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Writing Test Summary Report</a:t>
            </a:r>
            <a:endParaRPr sz="23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111" name="Google Shape;111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/>
          <p:nvPr/>
        </p:nvSpPr>
        <p:spPr>
          <a:xfrm>
            <a:off x="6698877" y="3106650"/>
            <a:ext cx="1781700" cy="857400"/>
          </a:xfrm>
          <a:prstGeom prst="homePlate">
            <a:avLst>
              <a:gd fmla="val 32030" name="adj"/>
            </a:avLst>
          </a:prstGeom>
          <a:solidFill>
            <a:srgbClr val="274E1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DAY 5</a:t>
            </a:r>
            <a:endParaRPr sz="10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7" name="Google Shape;117;p20"/>
          <p:cNvSpPr/>
          <p:nvPr/>
        </p:nvSpPr>
        <p:spPr>
          <a:xfrm>
            <a:off x="5378739" y="3106650"/>
            <a:ext cx="1781700" cy="857400"/>
          </a:xfrm>
          <a:prstGeom prst="homePlate">
            <a:avLst>
              <a:gd fmla="val 32030" name="adj"/>
            </a:avLst>
          </a:prstGeom>
          <a:solidFill>
            <a:srgbClr val="38761D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DAY 4</a:t>
            </a:r>
            <a:endParaRPr sz="10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8" name="Google Shape;118;p20"/>
          <p:cNvSpPr txBox="1"/>
          <p:nvPr>
            <p:ph idx="4294967295"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119" name="Google Shape;119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0" name="Google Shape;120;p20"/>
          <p:cNvCxnSpPr/>
          <p:nvPr/>
        </p:nvCxnSpPr>
        <p:spPr>
          <a:xfrm rot="10800000">
            <a:off x="1863998" y="2586743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274E1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21" name="Google Shape;121;p20"/>
          <p:cNvSpPr txBox="1"/>
          <p:nvPr/>
        </p:nvSpPr>
        <p:spPr>
          <a:xfrm>
            <a:off x="1046700" y="2053350"/>
            <a:ext cx="2026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uli"/>
              <a:buChar char="●"/>
            </a:pP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Dividation of modules</a:t>
            </a:r>
            <a:endParaRPr sz="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uli"/>
              <a:buChar char="●"/>
            </a:pP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Studying</a:t>
            </a: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 and writing down the functionalities</a:t>
            </a:r>
            <a:endParaRPr sz="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122" name="Google Shape;122;p20"/>
          <p:cNvCxnSpPr/>
          <p:nvPr/>
        </p:nvCxnSpPr>
        <p:spPr>
          <a:xfrm rot="10800000">
            <a:off x="4942783" y="2586731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274E1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23" name="Google Shape;123;p20"/>
          <p:cNvSpPr txBox="1"/>
          <p:nvPr/>
        </p:nvSpPr>
        <p:spPr>
          <a:xfrm>
            <a:off x="4363842" y="19774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Test case design and execution </a:t>
            </a:r>
            <a:endParaRPr sz="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124" name="Google Shape;124;p20"/>
          <p:cNvCxnSpPr/>
          <p:nvPr/>
        </p:nvCxnSpPr>
        <p:spPr>
          <a:xfrm rot="10800000">
            <a:off x="7589718" y="2586718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274E1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25" name="Google Shape;125;p20"/>
          <p:cNvSpPr txBox="1"/>
          <p:nvPr/>
        </p:nvSpPr>
        <p:spPr>
          <a:xfrm>
            <a:off x="6964984" y="19774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Evaluation</a:t>
            </a:r>
            <a:endParaRPr sz="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126" name="Google Shape;126;p20"/>
          <p:cNvCxnSpPr/>
          <p:nvPr/>
        </p:nvCxnSpPr>
        <p:spPr>
          <a:xfrm rot="10800000">
            <a:off x="3607362" y="3964069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274E1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27" name="Google Shape;127;p20"/>
          <p:cNvSpPr txBox="1"/>
          <p:nvPr/>
        </p:nvSpPr>
        <p:spPr>
          <a:xfrm>
            <a:off x="2944900" y="4484000"/>
            <a:ext cx="1480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Wrote </a:t>
            </a: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epics and user stories for every module</a:t>
            </a:r>
            <a:endParaRPr sz="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128" name="Google Shape;128;p20"/>
          <p:cNvCxnSpPr/>
          <p:nvPr/>
        </p:nvCxnSpPr>
        <p:spPr>
          <a:xfrm rot="10800000">
            <a:off x="6269597" y="3964069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274E1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29" name="Google Shape;129;p20"/>
          <p:cNvSpPr txBox="1"/>
          <p:nvPr/>
        </p:nvSpPr>
        <p:spPr>
          <a:xfrm>
            <a:off x="5715469" y="45285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Designed Traceability matrix</a:t>
            </a:r>
            <a:endParaRPr sz="9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30" name="Google Shape;130;p20"/>
          <p:cNvSpPr/>
          <p:nvPr/>
        </p:nvSpPr>
        <p:spPr>
          <a:xfrm>
            <a:off x="4051927" y="3106650"/>
            <a:ext cx="1781700" cy="857400"/>
          </a:xfrm>
          <a:prstGeom prst="homePlate">
            <a:avLst>
              <a:gd fmla="val 32030" name="adj"/>
            </a:avLst>
          </a:prstGeom>
          <a:solidFill>
            <a:srgbClr val="6AA84F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DAY 3</a:t>
            </a:r>
            <a:endParaRPr sz="10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31" name="Google Shape;131;p20"/>
          <p:cNvSpPr/>
          <p:nvPr/>
        </p:nvSpPr>
        <p:spPr>
          <a:xfrm>
            <a:off x="2643706" y="3106671"/>
            <a:ext cx="1781700" cy="857400"/>
          </a:xfrm>
          <a:prstGeom prst="homePlate">
            <a:avLst>
              <a:gd fmla="val 32030" name="adj"/>
            </a:avLst>
          </a:prstGeom>
          <a:solidFill>
            <a:srgbClr val="93C47D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DAY 2</a:t>
            </a:r>
            <a:endParaRPr sz="10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32" name="Google Shape;132;p20"/>
          <p:cNvSpPr/>
          <p:nvPr/>
        </p:nvSpPr>
        <p:spPr>
          <a:xfrm>
            <a:off x="1007425" y="3106671"/>
            <a:ext cx="2026200" cy="857400"/>
          </a:xfrm>
          <a:prstGeom prst="homePlate">
            <a:avLst>
              <a:gd fmla="val 32030" name="adj"/>
            </a:avLst>
          </a:prstGeom>
          <a:solidFill>
            <a:srgbClr val="B6D7A8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DAY 1</a:t>
            </a:r>
            <a:endParaRPr sz="10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498375" y="348350"/>
            <a:ext cx="63003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Functionalities</a:t>
            </a:r>
            <a:endParaRPr/>
          </a:p>
        </p:txBody>
      </p:sp>
      <p:sp>
        <p:nvSpPr>
          <p:cNvPr id="138" name="Google Shape;138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750" y="1205750"/>
            <a:ext cx="5649323" cy="372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idx="4294967295" type="ctrTitle"/>
          </p:nvPr>
        </p:nvSpPr>
        <p:spPr>
          <a:xfrm>
            <a:off x="290875" y="176800"/>
            <a:ext cx="60093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Epics And User Stories</a:t>
            </a:r>
            <a:endParaRPr sz="3600"/>
          </a:p>
        </p:txBody>
      </p:sp>
      <p:sp>
        <p:nvSpPr>
          <p:cNvPr id="145" name="Google Shape;145;p22"/>
          <p:cNvSpPr txBox="1"/>
          <p:nvPr>
            <p:ph idx="4294967295" type="subTitle"/>
          </p:nvPr>
        </p:nvSpPr>
        <p:spPr>
          <a:xfrm>
            <a:off x="676400" y="1695330"/>
            <a:ext cx="49767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600"/>
              </a:spcBef>
              <a:spcAft>
                <a:spcPts val="0"/>
              </a:spcAft>
              <a:buSzPts val="2200"/>
              <a:buChar char="●"/>
            </a:pPr>
            <a:r>
              <a:rPr b="1" lang="en" sz="160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Epic :</a:t>
            </a:r>
            <a:r>
              <a:rPr b="1" lang="en" sz="210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also called “user stories,” are short requirements or requests written from the perspective of an end user.</a:t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600"/>
              </a:spcBef>
              <a:spcAft>
                <a:spcPts val="0"/>
              </a:spcAft>
              <a:buSzPts val="2200"/>
              <a:buChar char="●"/>
            </a:pPr>
            <a:r>
              <a:rPr b="1" lang="en" sz="160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User Stories : </a:t>
            </a: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are short requirements or requests written from the perspective of an end user.</a:t>
            </a:r>
            <a:endParaRPr b="1" sz="210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" name="Google Shape;147;p22"/>
          <p:cNvGrpSpPr/>
          <p:nvPr/>
        </p:nvGrpSpPr>
        <p:grpSpPr>
          <a:xfrm>
            <a:off x="6511825" y="269872"/>
            <a:ext cx="2119546" cy="4396359"/>
            <a:chOff x="2547150" y="238125"/>
            <a:chExt cx="2525675" cy="5238750"/>
          </a:xfrm>
        </p:grpSpPr>
        <p:sp>
          <p:nvSpPr>
            <p:cNvPr id="148" name="Google Shape;148;p22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D8D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A7A4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A7A4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A7A4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2163" y="629750"/>
            <a:ext cx="2044012" cy="3633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ower template">
  <a:themeElements>
    <a:clrScheme name="Custom 347">
      <a:dk1>
        <a:srgbClr val="65617D"/>
      </a:dk1>
      <a:lt1>
        <a:srgbClr val="FFFFFF"/>
      </a:lt1>
      <a:dk2>
        <a:srgbClr val="A7D86D"/>
      </a:dk2>
      <a:lt2>
        <a:srgbClr val="ECEBF0"/>
      </a:lt2>
      <a:accent1>
        <a:srgbClr val="A7D86D"/>
      </a:accent1>
      <a:accent2>
        <a:srgbClr val="7CBE5F"/>
      </a:accent2>
      <a:accent3>
        <a:srgbClr val="52A551"/>
      </a:accent3>
      <a:accent4>
        <a:srgbClr val="D8D5EB"/>
      </a:accent4>
      <a:accent5>
        <a:srgbClr val="A7A4BC"/>
      </a:accent5>
      <a:accent6>
        <a:srgbClr val="65617D"/>
      </a:accent6>
      <a:hlink>
        <a:srgbClr val="65617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